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85" r:id="rId2"/>
  </p:sldMasterIdLst>
  <p:notesMasterIdLst>
    <p:notesMasterId r:id="rId28"/>
  </p:notesMasterIdLst>
  <p:handoutMasterIdLst>
    <p:handoutMasterId r:id="rId29"/>
  </p:handoutMasterIdLst>
  <p:sldIdLst>
    <p:sldId id="283" r:id="rId3"/>
    <p:sldId id="343" r:id="rId4"/>
    <p:sldId id="444" r:id="rId5"/>
    <p:sldId id="398" r:id="rId6"/>
    <p:sldId id="399" r:id="rId7"/>
    <p:sldId id="344" r:id="rId8"/>
    <p:sldId id="345" r:id="rId9"/>
    <p:sldId id="437" r:id="rId10"/>
    <p:sldId id="438" r:id="rId11"/>
    <p:sldId id="439" r:id="rId12"/>
    <p:sldId id="440" r:id="rId13"/>
    <p:sldId id="441" r:id="rId14"/>
    <p:sldId id="442" r:id="rId15"/>
    <p:sldId id="443" r:id="rId16"/>
    <p:sldId id="405" r:id="rId17"/>
    <p:sldId id="427" r:id="rId18"/>
    <p:sldId id="428" r:id="rId19"/>
    <p:sldId id="429" r:id="rId20"/>
    <p:sldId id="430" r:id="rId21"/>
    <p:sldId id="431" r:id="rId22"/>
    <p:sldId id="432" r:id="rId23"/>
    <p:sldId id="433" r:id="rId24"/>
    <p:sldId id="436" r:id="rId25"/>
    <p:sldId id="435" r:id="rId26"/>
    <p:sldId id="342" r:id="rId27"/>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AE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28" autoAdjust="0"/>
    <p:restoredTop sz="94660"/>
  </p:normalViewPr>
  <p:slideViewPr>
    <p:cSldViewPr snapToGrid="0">
      <p:cViewPr varScale="1">
        <p:scale>
          <a:sx n="115" d="100"/>
          <a:sy n="115" d="100"/>
        </p:scale>
        <p:origin x="426" y="126"/>
      </p:cViewPr>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notesMaster" Target="notesMasters/notesMaster1.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presProps" Target="presProp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sz="quarter" idx="1"/>
          </p:nvPr>
        </p:nvSpPr>
        <p:spPr>
          <a:xfrm>
            <a:off x="3970938" y="0"/>
            <a:ext cx="3037840" cy="466434"/>
          </a:xfrm>
          <a:prstGeom prst="rect">
            <a:avLst/>
          </a:prstGeom>
        </p:spPr>
        <p:txBody>
          <a:bodyPr vert="horz" lIns="93177" tIns="46589" rIns="93177" bIns="46589" rtlCol="0"/>
          <a:lstStyle>
            <a:lvl1pPr algn="r">
              <a:defRPr sz="1200"/>
            </a:lvl1pPr>
          </a:lstStyle>
          <a:p>
            <a:fld id="{712F843C-41B1-45EB-B92E-4130054CCA7B}" type="datetimeFigureOut">
              <a:rPr lang="en-US" smtClean="0"/>
              <a:t>9/12/2018</a:t>
            </a:fld>
            <a:endParaRPr lang="en-US"/>
          </a:p>
        </p:txBody>
      </p:sp>
      <p:sp>
        <p:nvSpPr>
          <p:cNvPr id="4" name="Footer Placeholder 3"/>
          <p:cNvSpPr>
            <a:spLocks noGrp="1"/>
          </p:cNvSpPr>
          <p:nvPr>
            <p:ph type="ftr" sz="quarter" idx="2"/>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5" name="Slide Number Placeholder 4"/>
          <p:cNvSpPr>
            <a:spLocks noGrp="1"/>
          </p:cNvSpPr>
          <p:nvPr>
            <p:ph type="sldNum" sz="quarter" idx="3"/>
          </p:nvPr>
        </p:nvSpPr>
        <p:spPr>
          <a:xfrm>
            <a:off x="3970938" y="8829967"/>
            <a:ext cx="3037840" cy="466433"/>
          </a:xfrm>
          <a:prstGeom prst="rect">
            <a:avLst/>
          </a:prstGeom>
        </p:spPr>
        <p:txBody>
          <a:bodyPr vert="horz" lIns="93177" tIns="46589" rIns="93177" bIns="46589" rtlCol="0" anchor="b"/>
          <a:lstStyle>
            <a:lvl1pPr algn="r">
              <a:defRPr sz="1200"/>
            </a:lvl1pPr>
          </a:lstStyle>
          <a:p>
            <a:fld id="{856E6D2F-5D7F-44C0-A9A9-FED9C37322A7}" type="slidenum">
              <a:rPr lang="en-US" smtClean="0"/>
              <a:t>‹#›</a:t>
            </a:fld>
            <a:endParaRPr lang="en-US"/>
          </a:p>
        </p:txBody>
      </p:sp>
    </p:spTree>
    <p:extLst>
      <p:ext uri="{BB962C8B-B14F-4D97-AF65-F5344CB8AC3E}">
        <p14:creationId xmlns:p14="http://schemas.microsoft.com/office/powerpoint/2010/main" val="69212958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dirty="0"/>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8D17D5C-4B09-4DB9-8835-DA366A319651}" type="datetimeFigureOut">
              <a:rPr lang="en-US" smtClean="0"/>
              <a:t>9/12/2018</a:t>
            </a:fld>
            <a:endParaRPr lang="en-US" dirty="0"/>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dirty="0"/>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613FCBE1-8B0C-4CE0-83C5-7DFA2E3C68BC}" type="slidenum">
              <a:rPr lang="en-US" smtClean="0"/>
              <a:t>‹#›</a:t>
            </a:fld>
            <a:endParaRPr lang="en-US" dirty="0"/>
          </a:p>
        </p:txBody>
      </p:sp>
    </p:spTree>
    <p:extLst>
      <p:ext uri="{BB962C8B-B14F-4D97-AF65-F5344CB8AC3E}">
        <p14:creationId xmlns:p14="http://schemas.microsoft.com/office/powerpoint/2010/main" val="21053733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t>3</a:t>
            </a:fld>
            <a:endParaRPr lang="en-US"/>
          </a:p>
        </p:txBody>
      </p:sp>
    </p:spTree>
    <p:extLst>
      <p:ext uri="{BB962C8B-B14F-4D97-AF65-F5344CB8AC3E}">
        <p14:creationId xmlns:p14="http://schemas.microsoft.com/office/powerpoint/2010/main" val="16151806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t>4</a:t>
            </a:fld>
            <a:endParaRPr lang="en-US"/>
          </a:p>
        </p:txBody>
      </p:sp>
    </p:spTree>
    <p:extLst>
      <p:ext uri="{BB962C8B-B14F-4D97-AF65-F5344CB8AC3E}">
        <p14:creationId xmlns:p14="http://schemas.microsoft.com/office/powerpoint/2010/main" val="30168636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9B5DB782-5051-4D47-884F-4E041568556D}" type="slidenum">
              <a:rPr lang="en-US" smtClean="0"/>
              <a:t>5</a:t>
            </a:fld>
            <a:endParaRPr lang="en-US"/>
          </a:p>
        </p:txBody>
      </p:sp>
    </p:spTree>
    <p:extLst>
      <p:ext uri="{BB962C8B-B14F-4D97-AF65-F5344CB8AC3E}">
        <p14:creationId xmlns:p14="http://schemas.microsoft.com/office/powerpoint/2010/main" val="41160968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33425" y="685800"/>
            <a:ext cx="5391150" cy="3033713"/>
          </a:xfrm>
        </p:spPr>
      </p:sp>
      <p:sp>
        <p:nvSpPr>
          <p:cNvPr id="3" name="Notes Placeholder 2"/>
          <p:cNvSpPr>
            <a:spLocks noGrp="1"/>
          </p:cNvSpPr>
          <p:nvPr>
            <p:ph type="body" idx="1"/>
          </p:nvPr>
        </p:nvSpPr>
        <p:spPr/>
        <p:txBody>
          <a:bodyPr/>
          <a:lstStyle/>
          <a:p>
            <a:r>
              <a:rPr lang="en-US" dirty="0"/>
              <a:t>NOTES FOR</a:t>
            </a:r>
            <a:r>
              <a:rPr lang="en-US" baseline="0" dirty="0"/>
              <a:t> USAGE:</a:t>
            </a:r>
          </a:p>
          <a:p>
            <a:endParaRPr lang="en-US" baseline="0" dirty="0"/>
          </a:p>
          <a:p>
            <a:r>
              <a:rPr lang="en-US" baseline="0" dirty="0"/>
              <a:t>This slide style is CONTENT PAGE BOTTOM GREEN BAR. </a:t>
            </a:r>
          </a:p>
          <a:p>
            <a:endParaRPr lang="en-US" baseline="0" dirty="0"/>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Avoid extensive amount of bullet points and copy–slides are meant to support the narration of the speaker. </a:t>
            </a:r>
          </a:p>
          <a:p>
            <a:pPr marL="285750" marR="0" indent="-285750" algn="l" defTabSz="457200" rtl="0" eaLnBrk="1" fontAlgn="auto" latinLnBrk="0" hangingPunct="1">
              <a:lnSpc>
                <a:spcPct val="100000"/>
              </a:lnSpc>
              <a:spcBef>
                <a:spcPts val="0"/>
              </a:spcBef>
              <a:spcAft>
                <a:spcPts val="0"/>
              </a:spcAft>
              <a:buClrTx/>
              <a:buSzTx/>
              <a:buFont typeface="Arial"/>
              <a:buChar char="•"/>
              <a:tabLst/>
              <a:defRPr/>
            </a:pPr>
            <a:r>
              <a:rPr lang="en-US" baseline="0" dirty="0"/>
              <a:t>Use the notes section of your deck for further explanation of your slides.</a:t>
            </a:r>
          </a:p>
          <a:p>
            <a:pPr marL="285750" indent="-285750">
              <a:buFont typeface="Arial"/>
              <a:buChar char="•"/>
            </a:pPr>
            <a:r>
              <a:rPr lang="en-US" baseline="0" dirty="0"/>
              <a:t>For slide designs with graphic options see “Layout” palette. </a:t>
            </a:r>
          </a:p>
          <a:p>
            <a:pPr marL="285750" indent="-285750">
              <a:buFont typeface="Arial"/>
              <a:buChar char="•"/>
            </a:pPr>
            <a:endParaRPr lang="en-US" baseline="0" dirty="0"/>
          </a:p>
          <a:p>
            <a:endParaRPr lang="en-US" baseline="0" dirty="0"/>
          </a:p>
          <a:p>
            <a:pPr marL="285750" indent="-285750">
              <a:buFont typeface="Arial"/>
              <a:buChar char="•"/>
            </a:pPr>
            <a:endParaRPr lang="en-US" b="1" dirty="0"/>
          </a:p>
          <a:p>
            <a:endParaRPr lang="en-US" baseline="0" dirty="0"/>
          </a:p>
        </p:txBody>
      </p:sp>
      <p:sp>
        <p:nvSpPr>
          <p:cNvPr id="4" name="Slide Number Placeholder 3"/>
          <p:cNvSpPr>
            <a:spLocks noGrp="1"/>
          </p:cNvSpPr>
          <p:nvPr>
            <p:ph type="sldNum" sz="quarter" idx="10"/>
          </p:nvPr>
        </p:nvSpPr>
        <p:spPr/>
        <p:txBody>
          <a:bodyPr/>
          <a:lstStyle/>
          <a:p>
            <a:fld id="{9B5DB782-5051-4D47-884F-4E041568556D}" type="slidenum">
              <a:rPr lang="en-US" smtClean="0"/>
              <a:t>10</a:t>
            </a:fld>
            <a:endParaRPr lang="en-US"/>
          </a:p>
        </p:txBody>
      </p:sp>
    </p:spTree>
    <p:extLst>
      <p:ext uri="{BB962C8B-B14F-4D97-AF65-F5344CB8AC3E}">
        <p14:creationId xmlns:p14="http://schemas.microsoft.com/office/powerpoint/2010/main" val="250223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96913"/>
            <a:ext cx="5483225" cy="30845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B5DB782-5051-4D47-884F-4E041568556D}" type="slidenum">
              <a:rPr lang="en-US" smtClean="0"/>
              <a:t>18</a:t>
            </a:fld>
            <a:endParaRPr lang="en-US"/>
          </a:p>
        </p:txBody>
      </p:sp>
    </p:spTree>
    <p:extLst>
      <p:ext uri="{BB962C8B-B14F-4D97-AF65-F5344CB8AC3E}">
        <p14:creationId xmlns:p14="http://schemas.microsoft.com/office/powerpoint/2010/main" val="138794671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96913"/>
            <a:ext cx="5483225" cy="30845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B5DB782-5051-4D47-884F-4E041568556D}" type="slidenum">
              <a:rPr lang="en-US" smtClean="0"/>
              <a:t>19</a:t>
            </a:fld>
            <a:endParaRPr lang="en-US"/>
          </a:p>
        </p:txBody>
      </p:sp>
    </p:spTree>
    <p:extLst>
      <p:ext uri="{BB962C8B-B14F-4D97-AF65-F5344CB8AC3E}">
        <p14:creationId xmlns:p14="http://schemas.microsoft.com/office/powerpoint/2010/main" val="15081636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96913"/>
            <a:ext cx="5483225" cy="30845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B5DB782-5051-4D47-884F-4E041568556D}" type="slidenum">
              <a:rPr lang="en-US" smtClean="0"/>
              <a:t>20</a:t>
            </a:fld>
            <a:endParaRPr lang="en-US"/>
          </a:p>
        </p:txBody>
      </p:sp>
    </p:spTree>
    <p:extLst>
      <p:ext uri="{BB962C8B-B14F-4D97-AF65-F5344CB8AC3E}">
        <p14:creationId xmlns:p14="http://schemas.microsoft.com/office/powerpoint/2010/main" val="38858120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96913"/>
            <a:ext cx="5483225" cy="30845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B5DB782-5051-4D47-884F-4E041568556D}" type="slidenum">
              <a:rPr lang="en-US" smtClean="0"/>
              <a:t>21</a:t>
            </a:fld>
            <a:endParaRPr lang="en-US"/>
          </a:p>
        </p:txBody>
      </p:sp>
    </p:spTree>
    <p:extLst>
      <p:ext uri="{BB962C8B-B14F-4D97-AF65-F5344CB8AC3E}">
        <p14:creationId xmlns:p14="http://schemas.microsoft.com/office/powerpoint/2010/main" val="392856988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7388" y="696913"/>
            <a:ext cx="5483225" cy="3084512"/>
          </a:xfrm>
        </p:spPr>
      </p:sp>
      <p:sp>
        <p:nvSpPr>
          <p:cNvPr id="3" name="Notes Placeholder 2"/>
          <p:cNvSpPr>
            <a:spLocks noGrp="1"/>
          </p:cNvSpPr>
          <p:nvPr>
            <p:ph type="body" idx="1"/>
          </p:nvPr>
        </p:nvSpPr>
        <p:spPr/>
        <p:txBody>
          <a:bodyPr/>
          <a:lstStyle/>
          <a:p>
            <a:endParaRPr lang="en-US" baseline="0" dirty="0" smtClean="0"/>
          </a:p>
        </p:txBody>
      </p:sp>
      <p:sp>
        <p:nvSpPr>
          <p:cNvPr id="4" name="Slide Number Placeholder 3"/>
          <p:cNvSpPr>
            <a:spLocks noGrp="1"/>
          </p:cNvSpPr>
          <p:nvPr>
            <p:ph type="sldNum" sz="quarter" idx="10"/>
          </p:nvPr>
        </p:nvSpPr>
        <p:spPr/>
        <p:txBody>
          <a:bodyPr/>
          <a:lstStyle/>
          <a:p>
            <a:fld id="{9B5DB782-5051-4D47-884F-4E041568556D}" type="slidenum">
              <a:rPr lang="en-US" smtClean="0"/>
              <a:t>22</a:t>
            </a:fld>
            <a:endParaRPr lang="en-US"/>
          </a:p>
        </p:txBody>
      </p:sp>
    </p:spTree>
    <p:extLst>
      <p:ext uri="{BB962C8B-B14F-4D97-AF65-F5344CB8AC3E}">
        <p14:creationId xmlns:p14="http://schemas.microsoft.com/office/powerpoint/2010/main" val="149508003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Slide Number Placeholder 1"/>
          <p:cNvSpPr>
            <a:spLocks noGrp="1"/>
          </p:cNvSpPr>
          <p:nvPr>
            <p:ph type="sldNum" sz="quarter" idx="11"/>
          </p:nvPr>
        </p:nvSpPr>
        <p:spPr/>
        <p:txBody>
          <a:bodyPr/>
          <a:lstStyle>
            <a:lvl1pPr>
              <a:defRPr>
                <a:solidFill>
                  <a:schemeClr val="bg1"/>
                </a:solidFill>
              </a:defRPr>
            </a:lvl1pPr>
          </a:lstStyle>
          <a:p>
            <a:pPr defTabSz="685800">
              <a:defRPr/>
            </a:pPr>
            <a:fld id="{F8C12AA3-6E81-C746-8BB2-6661939CBDDC}" type="slidenum">
              <a:rPr lang="en-US" smtClean="0">
                <a:solidFill>
                  <a:prstClr val="white"/>
                </a:solidFill>
              </a:rPr>
              <a:pPr defTabSz="685800">
                <a:defRPr/>
              </a:pPr>
              <a:t>‹#›</a:t>
            </a:fld>
            <a:endParaRPr lang="en-US" dirty="0">
              <a:solidFill>
                <a:prstClr val="white"/>
              </a:solidFill>
            </a:endParaRPr>
          </a:p>
        </p:txBody>
      </p:sp>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DIVIDER PAGE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75029" y="-552455"/>
            <a:ext cx="5780424" cy="4335318"/>
          </a:xfrm>
          <a:prstGeom prst="rect">
            <a:avLst/>
          </a:prstGeom>
        </p:spPr>
      </p:pic>
      <p:sp>
        <p:nvSpPr>
          <p:cNvPr id="4" name="Title 1"/>
          <p:cNvSpPr>
            <a:spLocks noGrp="1"/>
          </p:cNvSpPr>
          <p:nvPr>
            <p:ph type="title"/>
          </p:nvPr>
        </p:nvSpPr>
        <p:spPr>
          <a:xfrm>
            <a:off x="486453" y="1298823"/>
            <a:ext cx="10972800" cy="954793"/>
          </a:xfrm>
        </p:spPr>
        <p:txBody>
          <a:bodyPr>
            <a:normAutofit/>
          </a:bodyPr>
          <a:lstStyle>
            <a:lvl1pPr algn="l">
              <a:defRPr sz="3225"/>
            </a:lvl1pPr>
          </a:lstStyle>
          <a:p>
            <a:r>
              <a:rPr lang="en-US" dirty="0" smtClean="0"/>
              <a:t>Click to edit Master title style</a:t>
            </a:r>
            <a:endParaRPr lang="en-US" dirty="0"/>
          </a:p>
        </p:txBody>
      </p:sp>
      <p:sp>
        <p:nvSpPr>
          <p:cNvPr id="5" name="Text Placeholder 13"/>
          <p:cNvSpPr>
            <a:spLocks noGrp="1"/>
          </p:cNvSpPr>
          <p:nvPr>
            <p:ph type="body" sz="quarter" idx="10"/>
          </p:nvPr>
        </p:nvSpPr>
        <p:spPr>
          <a:xfrm>
            <a:off x="486453" y="2263508"/>
            <a:ext cx="10972800" cy="2355128"/>
          </a:xfrm>
          <a:prstGeom prst="rect">
            <a:avLst/>
          </a:prstGeom>
        </p:spPr>
        <p:txBody>
          <a:bodyPr>
            <a:normAutofit/>
          </a:bodyPr>
          <a:lstStyle>
            <a:lvl1pPr marL="0" indent="0" algn="l">
              <a:spcBef>
                <a:spcPts val="450"/>
              </a:spcBef>
              <a:buFontTx/>
              <a:buNone/>
              <a:defRPr sz="21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2520661682"/>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9" name="Text Placeholder 8"/>
          <p:cNvSpPr>
            <a:spLocks noGrp="1"/>
          </p:cNvSpPr>
          <p:nvPr>
            <p:ph type="body" sz="quarter" idx="12"/>
          </p:nvPr>
        </p:nvSpPr>
        <p:spPr>
          <a:xfrm>
            <a:off x="350987" y="1524003"/>
            <a:ext cx="10858120" cy="730885"/>
          </a:xfrm>
          <a:prstGeom prst="rect">
            <a:avLst/>
          </a:prstGeom>
        </p:spPr>
        <p:txBody>
          <a:bodyPr/>
          <a:lstStyle>
            <a:lvl1pPr marL="0" indent="0">
              <a:buFontTx/>
              <a:buNone/>
              <a:defRPr b="1">
                <a:latin typeface="Arial"/>
              </a:defRPr>
            </a:lvl1pPr>
          </a:lstStyle>
          <a:p>
            <a:pPr lvl="0"/>
            <a:r>
              <a:rPr lang="en-US" dirty="0" smtClean="0"/>
              <a:t>Click to edit Master text styles</a:t>
            </a:r>
            <a:endParaRPr lang="en-US" dirty="0"/>
          </a:p>
        </p:txBody>
      </p:sp>
      <p:sp>
        <p:nvSpPr>
          <p:cNvPr id="5" name="Slide Number Placeholder 4"/>
          <p:cNvSpPr>
            <a:spLocks noGrp="1"/>
          </p:cNvSpPr>
          <p:nvPr>
            <p:ph type="sldNum" sz="quarter" idx="13"/>
          </p:nvPr>
        </p:nvSpPr>
        <p:spPr/>
        <p:txBody>
          <a:bodyPr/>
          <a:lstStyle/>
          <a:p>
            <a:pPr defTabSz="685800">
              <a:defRPr/>
            </a:pPr>
            <a:fld id="{F8C12AA3-6E81-C746-8BB2-6661939CBDDC}" type="slidenum">
              <a:rPr lang="en-US" smtClean="0">
                <a:solidFill>
                  <a:srgbClr val="C7C8CA"/>
                </a:solidFill>
              </a:rPr>
              <a:pPr defTabSz="685800">
                <a:defRPr/>
              </a:pPr>
              <a:t>‹#›</a:t>
            </a:fld>
            <a:endParaRPr lang="en-US" dirty="0">
              <a:solidFill>
                <a:srgbClr val="C7C8CA"/>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Rectangle 9"/>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TITLE &amp; SUBTITLE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83" y="6276802"/>
            <a:ext cx="572844" cy="409583"/>
          </a:xfrm>
          <a:prstGeom prst="rect">
            <a:avLst/>
          </a:prstGeom>
        </p:spPr>
      </p:pic>
    </p:spTree>
    <p:extLst>
      <p:ext uri="{BB962C8B-B14F-4D97-AF65-F5344CB8AC3E}">
        <p14:creationId xmlns:p14="http://schemas.microsoft.com/office/powerpoint/2010/main" val="142423163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5"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63299" y="626537"/>
            <a:ext cx="10024300" cy="741501"/>
          </a:xfrm>
        </p:spPr>
        <p:txBody>
          <a:bodyPr lIns="0" tIns="0" rIns="0" bIns="0" anchor="t"/>
          <a:lstStyle>
            <a:lvl1pPr>
              <a:defRPr>
                <a:solidFill>
                  <a:srgbClr val="000000"/>
                </a:solidFill>
              </a:defRPr>
            </a:lvl1pPr>
          </a:lstStyle>
          <a:p>
            <a:r>
              <a:rPr lang="en-US" dirty="0" smtClean="0"/>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pPr defTabSz="685800">
              <a:defRPr/>
            </a:pPr>
            <a:fld id="{F8C12AA3-6E81-C746-8BB2-6661939CBDDC}" type="slidenum">
              <a:rPr lang="en-US" smtClean="0"/>
              <a:pPr defTabSz="685800">
                <a:defRPr/>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pPr defTabSz="685800">
              <a:defRPr/>
            </a:pPr>
            <a:endParaRPr lang="en-US" dirty="0">
              <a:solidFill>
                <a:prstClr val="white"/>
              </a:solidFill>
            </a:endParaRPr>
          </a:p>
        </p:txBody>
      </p:sp>
      <p:sp>
        <p:nvSpPr>
          <p:cNvPr id="8" name="Text Placeholder 7"/>
          <p:cNvSpPr>
            <a:spLocks noGrp="1"/>
          </p:cNvSpPr>
          <p:nvPr>
            <p:ph type="body" sz="quarter" idx="13"/>
          </p:nvPr>
        </p:nvSpPr>
        <p:spPr>
          <a:xfrm>
            <a:off x="6697137" y="1524002"/>
            <a:ext cx="5058833" cy="4180417"/>
          </a:xfrm>
        </p:spPr>
        <p:txBody>
          <a:bodyPr anchor="ctr">
            <a:normAutofit/>
          </a:bodyPr>
          <a:lstStyle>
            <a:lvl1pPr marL="0" indent="0" algn="l">
              <a:lnSpc>
                <a:spcPct val="120000"/>
              </a:lnSpc>
              <a:spcBef>
                <a:spcPts val="0"/>
              </a:spcBef>
              <a:spcAft>
                <a:spcPts val="600"/>
              </a:spcAft>
              <a:buNone/>
              <a:defRPr sz="1500" b="0" i="0" baseline="0">
                <a:latin typeface="Arial"/>
                <a:cs typeface="Aria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6" name="Text Placeholder 5"/>
          <p:cNvSpPr>
            <a:spLocks noGrp="1"/>
          </p:cNvSpPr>
          <p:nvPr>
            <p:ph type="body" sz="quarter" idx="14"/>
          </p:nvPr>
        </p:nvSpPr>
        <p:spPr>
          <a:xfrm>
            <a:off x="463299" y="-41636"/>
            <a:ext cx="10145183" cy="626533"/>
          </a:xfrm>
        </p:spPr>
        <p:txBody>
          <a:bodyPr lIns="0" tIns="0" rIns="0" bIns="0" anchor="b">
            <a:normAutofit/>
          </a:bodyPr>
          <a:lstStyle>
            <a:lvl1pPr marL="0" indent="0">
              <a:buNone/>
              <a:defRPr sz="1200" b="1" cap="all">
                <a:solidFill>
                  <a:srgbClr val="000000"/>
                </a:solidFil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
                <a:ea typeface="+mn-ea"/>
                <a:cs typeface="+mn-cs"/>
              </a:rPr>
              <a:t>CONTENT PAGE WITH </a:t>
            </a:r>
            <a:r>
              <a:rPr kumimoji="0" lang="en-US" sz="1350" b="0" i="0" u="none" strike="noStrike" kern="1200" cap="none" spc="0" normalizeH="0" baseline="0" noProof="0" dirty="0">
                <a:ln>
                  <a:noFill/>
                </a:ln>
                <a:solidFill>
                  <a:prstClr val="white"/>
                </a:solidFill>
                <a:effectLst/>
                <a:uLnTx/>
                <a:uFillTx/>
                <a:latin typeface="Arial"/>
                <a:ea typeface="+mn-ea"/>
                <a:cs typeface="+mn-cs"/>
              </a:rPr>
              <a:t>EYEBROW &amp; IMAGE LEFT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50" y="6293868"/>
            <a:ext cx="546111" cy="392517"/>
          </a:xfrm>
          <a:prstGeom prst="rect">
            <a:avLst/>
          </a:prstGeom>
        </p:spPr>
      </p:pic>
      <p:sp>
        <p:nvSpPr>
          <p:cNvPr id="13" name="Text Placeholder 5"/>
          <p:cNvSpPr>
            <a:spLocks noGrp="1"/>
          </p:cNvSpPr>
          <p:nvPr>
            <p:ph idx="1"/>
          </p:nvPr>
        </p:nvSpPr>
        <p:spPr>
          <a:xfrm>
            <a:off x="460782"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0480591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5"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63299" y="626537"/>
            <a:ext cx="10024300" cy="741501"/>
          </a:xfrm>
        </p:spPr>
        <p:txBody>
          <a:bodyPr lIns="0" tIns="0" rIns="0" bIns="0" anchor="t"/>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34395" y="1566332"/>
            <a:ext cx="6354972" cy="4162464"/>
          </a:xfrm>
          <a:prstGeom prst="rect">
            <a:avLst/>
          </a:prstGeom>
        </p:spPr>
        <p:txBody>
          <a:bodyPr/>
          <a:lstStyle>
            <a:lvl1pPr marL="0" indent="0">
              <a:buSzPct val="90000"/>
              <a:buFont typeface="Arial"/>
              <a:buNone/>
              <a:defRPr sz="1500" b="0" i="0">
                <a:latin typeface="Arial"/>
              </a:defRPr>
            </a:lvl1pPr>
            <a:lvl2pPr marL="257175" indent="-171450">
              <a:spcBef>
                <a:spcPts val="0"/>
              </a:spcBef>
              <a:buSzPct val="90000"/>
              <a:buFont typeface="Arial"/>
              <a:buChar char="•"/>
              <a:defRPr sz="1500"/>
            </a:lvl2pPr>
            <a:lvl3pPr marL="514350" indent="-171450">
              <a:buSzPct val="90000"/>
              <a:buFont typeface="Courier New"/>
              <a:buChar char="o"/>
              <a:defRPr sz="1500"/>
            </a:lvl3pPr>
            <a:lvl4pPr marL="771525" indent="-171450">
              <a:buSzPct val="90000"/>
              <a:buFont typeface="Arial"/>
              <a:buChar char="•"/>
              <a:defRPr sz="1500"/>
            </a:lvl4pPr>
            <a:lvl5pPr marL="1076325" indent="-180975">
              <a:buSzPct val="90000"/>
              <a:buFont typeface="Courier New"/>
              <a:buChar char="o"/>
              <a:tabLst/>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pPr defTabSz="685800">
              <a:defRPr/>
            </a:pPr>
            <a:fld id="{F8C12AA3-6E81-C746-8BB2-6661939CBDDC}" type="slidenum">
              <a:rPr lang="en-US" smtClean="0"/>
              <a:pPr defTabSz="685800">
                <a:defRPr/>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pPr defTabSz="685800">
              <a:defRPr/>
            </a:pPr>
            <a:endParaRPr lang="en-US" dirty="0"/>
          </a:p>
        </p:txBody>
      </p:sp>
      <p:sp>
        <p:nvSpPr>
          <p:cNvPr id="8" name="Text Placeholder 7"/>
          <p:cNvSpPr>
            <a:spLocks noGrp="1"/>
          </p:cNvSpPr>
          <p:nvPr>
            <p:ph type="body" sz="quarter" idx="13"/>
          </p:nvPr>
        </p:nvSpPr>
        <p:spPr>
          <a:xfrm>
            <a:off x="342696" y="1524002"/>
            <a:ext cx="5058833" cy="4180417"/>
          </a:xfrm>
        </p:spPr>
        <p:txBody>
          <a:bodyPr anchor="ctr">
            <a:normAutofit/>
          </a:bodyPr>
          <a:lstStyle>
            <a:lvl1pPr marL="0" indent="0" algn="l">
              <a:lnSpc>
                <a:spcPct val="120000"/>
              </a:lnSpc>
              <a:spcBef>
                <a:spcPts val="0"/>
              </a:spcBef>
              <a:spcAft>
                <a:spcPts val="600"/>
              </a:spcAft>
              <a:buNone/>
              <a:defRPr sz="1500" b="0" i="0" baseline="0">
                <a:latin typeface="Arial"/>
                <a:cs typeface="Aria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6" name="Text Placeholder 5"/>
          <p:cNvSpPr>
            <a:spLocks noGrp="1"/>
          </p:cNvSpPr>
          <p:nvPr>
            <p:ph type="body" sz="quarter" idx="14"/>
          </p:nvPr>
        </p:nvSpPr>
        <p:spPr>
          <a:xfrm>
            <a:off x="463299" y="-41636"/>
            <a:ext cx="10145183" cy="626533"/>
          </a:xfrm>
        </p:spPr>
        <p:txBody>
          <a:bodyPr lIns="0" tIns="0" rIns="0" bIns="0" anchor="b">
            <a:normAutofit/>
          </a:bodyPr>
          <a:lstStyle>
            <a:lvl1pPr marL="0" indent="0">
              <a:buNone/>
              <a:defRPr sz="1200" b="1" cap="all">
                <a:solidFill>
                  <a:srgbClr val="000000"/>
                </a:solidFil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12" name="Rectangle 11"/>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CONTENT PAGE WITH EYEBROW &amp; IMAGE RIGHT</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50" y="6293868"/>
            <a:ext cx="546111" cy="392517"/>
          </a:xfrm>
          <a:prstGeom prst="rect">
            <a:avLst/>
          </a:prstGeom>
        </p:spPr>
      </p:pic>
    </p:spTree>
    <p:extLst>
      <p:ext uri="{BB962C8B-B14F-4D97-AF65-F5344CB8AC3E}">
        <p14:creationId xmlns:p14="http://schemas.microsoft.com/office/powerpoint/2010/main" val="187048148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Text &amp; image right">
    <p:spTree>
      <p:nvGrpSpPr>
        <p:cNvPr id="1" name=""/>
        <p:cNvGrpSpPr/>
        <p:nvPr/>
      </p:nvGrpSpPr>
      <p:grpSpPr>
        <a:xfrm>
          <a:off x="0" y="0"/>
          <a:ext cx="0" cy="0"/>
          <a:chOff x="0" y="0"/>
          <a:chExt cx="0" cy="0"/>
        </a:xfrm>
      </p:grpSpPr>
      <p:sp>
        <p:nvSpPr>
          <p:cNvPr id="10" name="Rectangle 9"/>
          <p:cNvSpPr/>
          <p:nvPr userDrawn="1"/>
        </p:nvSpPr>
        <p:spPr>
          <a:xfrm>
            <a:off x="5"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34119" y="1428753"/>
            <a:ext cx="6354972" cy="4162464"/>
          </a:xfrm>
          <a:prstGeom prst="rect">
            <a:avLst/>
          </a:prstGeom>
        </p:spPr>
        <p:txBody>
          <a:bodyPr/>
          <a:lstStyle>
            <a:lvl1pPr marL="0" indent="0">
              <a:buSzPct val="90000"/>
              <a:buFont typeface="Arial"/>
              <a:buNone/>
              <a:defRPr sz="1500" b="0" i="0">
                <a:latin typeface="Arial"/>
              </a:defRPr>
            </a:lvl1pPr>
            <a:lvl2pPr marL="257175" indent="-171450">
              <a:spcBef>
                <a:spcPts val="0"/>
              </a:spcBef>
              <a:buSzPct val="90000"/>
              <a:buFont typeface="Arial"/>
              <a:buChar char="•"/>
              <a:defRPr sz="1500"/>
            </a:lvl2pPr>
            <a:lvl3pPr marL="514350" indent="-171450">
              <a:buSzPct val="90000"/>
              <a:buFont typeface="Courier New"/>
              <a:buChar char="o"/>
              <a:defRPr sz="1500"/>
            </a:lvl3pPr>
            <a:lvl4pPr marL="771525" indent="-171450">
              <a:buSzPct val="90000"/>
              <a:buFont typeface="Arial"/>
              <a:buChar char="•"/>
              <a:defRPr sz="1500"/>
            </a:lvl4pPr>
            <a:lvl5pPr marL="1076325" indent="-180975">
              <a:buSzPct val="90000"/>
              <a:buFont typeface="Courier New"/>
              <a:buChar char="o"/>
              <a:tabLst/>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pPr defTabSz="685800">
              <a:defRPr/>
            </a:pPr>
            <a:fld id="{F8C12AA3-6E81-C746-8BB2-6661939CBDDC}" type="slidenum">
              <a:rPr lang="en-US" smtClean="0"/>
              <a:pPr defTabSz="685800">
                <a:defRPr/>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pPr defTabSz="685800">
              <a:defRPr/>
            </a:pPr>
            <a:endParaRPr lang="en-US" dirty="0"/>
          </a:p>
        </p:txBody>
      </p:sp>
      <p:sp>
        <p:nvSpPr>
          <p:cNvPr id="8" name="Text Placeholder 7"/>
          <p:cNvSpPr>
            <a:spLocks noGrp="1"/>
          </p:cNvSpPr>
          <p:nvPr>
            <p:ph type="body" sz="quarter" idx="13"/>
          </p:nvPr>
        </p:nvSpPr>
        <p:spPr>
          <a:xfrm>
            <a:off x="342696" y="1375840"/>
            <a:ext cx="5058833" cy="4180417"/>
          </a:xfrm>
        </p:spPr>
        <p:txBody>
          <a:bodyPr anchor="ctr">
            <a:normAutofit/>
          </a:bodyPr>
          <a:lstStyle>
            <a:lvl1pPr marL="0" indent="0" algn="l">
              <a:lnSpc>
                <a:spcPct val="120000"/>
              </a:lnSpc>
              <a:spcBef>
                <a:spcPts val="0"/>
              </a:spcBef>
              <a:spcAft>
                <a:spcPts val="600"/>
              </a:spcAft>
              <a:buNone/>
              <a:defRPr sz="1500" b="0" i="0" baseline="0">
                <a:latin typeface="Arial"/>
                <a:cs typeface="Aria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TEXT &amp; IMAGE RIGHT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50" y="6293868"/>
            <a:ext cx="546111" cy="392517"/>
          </a:xfrm>
          <a:prstGeom prst="rect">
            <a:avLst/>
          </a:prstGeom>
        </p:spPr>
      </p:pic>
    </p:spTree>
    <p:extLst>
      <p:ext uri="{BB962C8B-B14F-4D97-AF65-F5344CB8AC3E}">
        <p14:creationId xmlns:p14="http://schemas.microsoft.com/office/powerpoint/2010/main" val="1418922611"/>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ext &amp; image left">
    <p:spTree>
      <p:nvGrpSpPr>
        <p:cNvPr id="1" name=""/>
        <p:cNvGrpSpPr/>
        <p:nvPr/>
      </p:nvGrpSpPr>
      <p:grpSpPr>
        <a:xfrm>
          <a:off x="0" y="0"/>
          <a:ext cx="0" cy="0"/>
          <a:chOff x="0" y="0"/>
          <a:chExt cx="0" cy="0"/>
        </a:xfrm>
      </p:grpSpPr>
      <p:sp>
        <p:nvSpPr>
          <p:cNvPr id="10" name="Rectangle 9"/>
          <p:cNvSpPr/>
          <p:nvPr userDrawn="1"/>
        </p:nvSpPr>
        <p:spPr>
          <a:xfrm>
            <a:off x="5"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1327" y="1439336"/>
            <a:ext cx="6354972" cy="4162464"/>
          </a:xfrm>
          <a:prstGeom prst="rect">
            <a:avLst/>
          </a:prstGeom>
        </p:spPr>
        <p:txBody>
          <a:bodyPr/>
          <a:lstStyle>
            <a:lvl1pPr marL="0" indent="0">
              <a:buSzPct val="90000"/>
              <a:buFont typeface="Arial"/>
              <a:buNone/>
              <a:defRPr sz="1500" b="0" i="0">
                <a:latin typeface="Arial"/>
              </a:defRPr>
            </a:lvl1pPr>
            <a:lvl2pPr marL="257175" indent="-171450">
              <a:spcBef>
                <a:spcPts val="0"/>
              </a:spcBef>
              <a:buSzPct val="90000"/>
              <a:buFont typeface="Arial"/>
              <a:buChar char="•"/>
              <a:defRPr sz="1500"/>
            </a:lvl2pPr>
            <a:lvl3pPr marL="514350" indent="-171450">
              <a:buSzPct val="90000"/>
              <a:buFont typeface="Courier New"/>
              <a:buChar char="o"/>
              <a:defRPr sz="1500"/>
            </a:lvl3pPr>
            <a:lvl4pPr marL="771525" indent="-171450">
              <a:buSzPct val="90000"/>
              <a:buFont typeface="Arial"/>
              <a:buChar char="•"/>
              <a:defRPr sz="1500"/>
            </a:lvl4pPr>
            <a:lvl5pPr marL="1076325" indent="-180975">
              <a:buSzPct val="90000"/>
              <a:buFont typeface="Courier New"/>
              <a:buChar char="o"/>
              <a:tabLst/>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pPr defTabSz="685800">
              <a:defRPr/>
            </a:pPr>
            <a:fld id="{F8C12AA3-6E81-C746-8BB2-6661939CBDDC}" type="slidenum">
              <a:rPr lang="en-US" smtClean="0"/>
              <a:pPr defTabSz="685800">
                <a:defRPr/>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pPr defTabSz="685800">
              <a:defRPr/>
            </a:pPr>
            <a:endParaRPr lang="en-US" dirty="0">
              <a:solidFill>
                <a:prstClr val="white"/>
              </a:solidFill>
            </a:endParaRPr>
          </a:p>
        </p:txBody>
      </p:sp>
      <p:sp>
        <p:nvSpPr>
          <p:cNvPr id="8" name="Text Placeholder 7"/>
          <p:cNvSpPr>
            <a:spLocks noGrp="1"/>
          </p:cNvSpPr>
          <p:nvPr>
            <p:ph type="body" sz="quarter" idx="13"/>
          </p:nvPr>
        </p:nvSpPr>
        <p:spPr>
          <a:xfrm>
            <a:off x="6713416" y="1524002"/>
            <a:ext cx="5058833" cy="4180417"/>
          </a:xfrm>
        </p:spPr>
        <p:txBody>
          <a:bodyPr anchor="ctr">
            <a:normAutofit/>
          </a:bodyPr>
          <a:lstStyle>
            <a:lvl1pPr marL="0" indent="0" algn="l">
              <a:lnSpc>
                <a:spcPct val="120000"/>
              </a:lnSpc>
              <a:spcBef>
                <a:spcPts val="0"/>
              </a:spcBef>
              <a:spcAft>
                <a:spcPts val="600"/>
              </a:spcAft>
              <a:buNone/>
              <a:defRPr sz="1500" b="0" i="0" baseline="0">
                <a:latin typeface="Arial"/>
                <a:cs typeface="Aria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TEXT &amp; IMAGE LEFT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50" y="6293868"/>
            <a:ext cx="546111" cy="392517"/>
          </a:xfrm>
          <a:prstGeom prst="rect">
            <a:avLst/>
          </a:prstGeom>
        </p:spPr>
      </p:pic>
    </p:spTree>
    <p:extLst>
      <p:ext uri="{BB962C8B-B14F-4D97-AF65-F5344CB8AC3E}">
        <p14:creationId xmlns:p14="http://schemas.microsoft.com/office/powerpoint/2010/main" val="2129416781"/>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pPr defTabSz="685800">
              <a:defRPr/>
            </a:pPr>
            <a:fld id="{F8C12AA3-6E81-C746-8BB2-6661939CBDDC}" type="slidenum">
              <a:rPr lang="en-US" smtClean="0"/>
              <a:pPr defTabSz="685800">
                <a:defRPr/>
              </a:pPr>
              <a:t>‹#›</a:t>
            </a:fld>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BLANK</a:t>
            </a:r>
          </a:p>
        </p:txBody>
      </p:sp>
    </p:spTree>
    <p:extLst>
      <p:ext uri="{BB962C8B-B14F-4D97-AF65-F5344CB8AC3E}">
        <p14:creationId xmlns:p14="http://schemas.microsoft.com/office/powerpoint/2010/main" val="1201050359"/>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a:xfrm>
            <a:off x="463296" y="256036"/>
            <a:ext cx="7777013" cy="954793"/>
          </a:xfrm>
        </p:spPr>
        <p:txBody>
          <a:bodyPr/>
          <a:lstStyle>
            <a:lvl1pPr>
              <a:defRPr>
                <a:solidFill>
                  <a:srgbClr val="000000"/>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1"/>
          </p:nvPr>
        </p:nvSpPr>
        <p:spPr/>
        <p:txBody>
          <a:bodyPr/>
          <a:lstStyle/>
          <a:p>
            <a:pPr defTabSz="685800">
              <a:defRPr/>
            </a:pPr>
            <a:fld id="{990CBC6E-F1C2-1F47-ABA1-B1BBE767C3DA}" type="slidenum">
              <a:rPr lang="en-US" smtClean="0">
                <a:solidFill>
                  <a:srgbClr val="C7C8CA"/>
                </a:solidFill>
              </a:rPr>
              <a:pPr defTabSz="685800">
                <a:defRPr/>
              </a:pPr>
              <a:t>‹#›</a:t>
            </a:fld>
            <a:endParaRPr lang="en-US" dirty="0">
              <a:solidFill>
                <a:srgbClr val="C7C8CA"/>
              </a:solidFill>
            </a:endParaRPr>
          </a:p>
        </p:txBody>
      </p:sp>
      <p:sp>
        <p:nvSpPr>
          <p:cNvPr id="4" name="Footer Placeholder 3"/>
          <p:cNvSpPr>
            <a:spLocks noGrp="1"/>
          </p:cNvSpPr>
          <p:nvPr>
            <p:ph type="ftr" sz="quarter" idx="12"/>
          </p:nvPr>
        </p:nvSpPr>
        <p:spPr>
          <a:xfrm>
            <a:off x="938785" y="6360030"/>
            <a:ext cx="7083947" cy="209549"/>
          </a:xfrm>
        </p:spPr>
        <p:txBody>
          <a:bodyPr/>
          <a:lstStyle/>
          <a:p>
            <a:pPr defTabSz="685800">
              <a:defRPr/>
            </a:pPr>
            <a:endParaRPr lang="en-US" dirty="0">
              <a:solidFill>
                <a:prstClr val="black">
                  <a:tint val="75000"/>
                </a:prstClr>
              </a:solidFill>
            </a:endParaRP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EXTRA VERTICAL SPACE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83" y="6276802"/>
            <a:ext cx="572844" cy="409583"/>
          </a:xfrm>
          <a:prstGeom prst="rect">
            <a:avLst/>
          </a:prstGeom>
        </p:spPr>
      </p:pic>
      <p:sp>
        <p:nvSpPr>
          <p:cNvPr id="11" name="Text Placeholder 5"/>
          <p:cNvSpPr>
            <a:spLocks noGrp="1"/>
          </p:cNvSpPr>
          <p:nvPr>
            <p:ph idx="1"/>
          </p:nvPr>
        </p:nvSpPr>
        <p:spPr>
          <a:xfrm>
            <a:off x="460782"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307691372"/>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Bar">
    <p:spTree>
      <p:nvGrpSpPr>
        <p:cNvPr id="1" name=""/>
        <p:cNvGrpSpPr/>
        <p:nvPr/>
      </p:nvGrpSpPr>
      <p:grpSpPr>
        <a:xfrm>
          <a:off x="0" y="0"/>
          <a:ext cx="0" cy="0"/>
          <a:chOff x="0" y="0"/>
          <a:chExt cx="0" cy="0"/>
        </a:xfrm>
      </p:grpSpPr>
      <p:sp>
        <p:nvSpPr>
          <p:cNvPr id="5" name="Rectangle 4"/>
          <p:cNvSpPr/>
          <p:nvPr userDrawn="1"/>
        </p:nvSpPr>
        <p:spPr>
          <a:xfrm>
            <a:off x="5"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1"/>
          </p:nvPr>
        </p:nvSpPr>
        <p:spPr/>
        <p:txBody>
          <a:bodyPr/>
          <a:lstStyle>
            <a:lvl1pPr>
              <a:defRPr>
                <a:solidFill>
                  <a:srgbClr val="FFFFFF"/>
                </a:solidFill>
              </a:defRPr>
            </a:lvl1pPr>
          </a:lstStyle>
          <a:p>
            <a:pPr defTabSz="685800">
              <a:defRPr/>
            </a:pPr>
            <a:fld id="{990CBC6E-F1C2-1F47-ABA1-B1BBE767C3DA}" type="slidenum">
              <a:rPr lang="en-US" smtClean="0"/>
              <a:pPr defTabSz="685800">
                <a:defRPr/>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pPr defTabSz="685800">
              <a:defRPr/>
            </a:pPr>
            <a:endParaRPr lang="en-US" dirty="0">
              <a:solidFill>
                <a:prstClr val="white"/>
              </a:solidFill>
            </a:endParaRP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CONTENT PAGE BOTTOM GREEN BAR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50" y="6293868"/>
            <a:ext cx="546111" cy="392517"/>
          </a:xfrm>
          <a:prstGeom prst="rect">
            <a:avLst/>
          </a:prstGeom>
        </p:spPr>
      </p:pic>
      <p:sp>
        <p:nvSpPr>
          <p:cNvPr id="8" name="Content Placeholder 7"/>
          <p:cNvSpPr>
            <a:spLocks noGrp="1"/>
          </p:cNvSpPr>
          <p:nvPr>
            <p:ph sz="quarter" idx="14"/>
          </p:nvPr>
        </p:nvSpPr>
        <p:spPr>
          <a:xfrm>
            <a:off x="466878" y="1153276"/>
            <a:ext cx="11174791" cy="42423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175714016"/>
      </p:ext>
    </p:extLst>
  </p:cSld>
  <p:clrMapOvr>
    <a:masterClrMapping/>
  </p:clrMapOvr>
  <p:timing>
    <p:tnLst>
      <p:par>
        <p:cTn id="1" dur="indefinite" restart="never" nodeType="tmRoot"/>
      </p:par>
    </p:tnLst>
  </p:timing>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Photo Right 1/2 page bleed">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70349" y="1143002"/>
            <a:ext cx="7321651" cy="5731933"/>
          </a:xfrm>
          <a:prstGeom prst="rect">
            <a:avLst/>
          </a:prstGeom>
          <a:solidFill>
            <a:schemeClr val="bg1">
              <a:lumMod val="95000"/>
            </a:schemeClr>
          </a:solidFill>
        </p:spPr>
        <p:txBody>
          <a:bodyPr/>
          <a:lstStyle>
            <a:lvl1pPr>
              <a:buSzPct val="100000"/>
              <a:defRPr/>
            </a:lvl1pPr>
          </a:lstStyle>
          <a:p>
            <a:r>
              <a:rPr lang="en-US" dirty="0" smtClean="0"/>
              <a:t>Drag picture to placeholder or click icon to add</a:t>
            </a:r>
            <a:endParaRPr lang="en-US" dirty="0"/>
          </a:p>
        </p:txBody>
      </p:sp>
      <p:sp>
        <p:nvSpPr>
          <p:cNvPr id="13" name="Content Placeholder 2"/>
          <p:cNvSpPr>
            <a:spLocks noGrp="1"/>
          </p:cNvSpPr>
          <p:nvPr>
            <p:ph sz="half" idx="11"/>
          </p:nvPr>
        </p:nvSpPr>
        <p:spPr>
          <a:xfrm>
            <a:off x="463873" y="1422118"/>
            <a:ext cx="4206499" cy="5096692"/>
          </a:xfrm>
          <a:prstGeom prst="rect">
            <a:avLst/>
          </a:prstGeom>
        </p:spPr>
        <p:txBody>
          <a:bodyPr>
            <a:normAutofit/>
          </a:bodyPr>
          <a:lstStyle>
            <a:lvl1pPr marL="0" indent="0">
              <a:buClrTx/>
              <a:buSzPct val="100000"/>
              <a:buNone/>
              <a:defRPr sz="1800">
                <a:solidFill>
                  <a:schemeClr val="tx1"/>
                </a:solidFill>
              </a:defRPr>
            </a:lvl1pPr>
            <a:lvl2pPr marL="144018" indent="-144018">
              <a:buClrTx/>
              <a:buSzPct val="100000"/>
              <a:buFont typeface="Arial"/>
              <a:buChar char="•"/>
              <a:defRPr sz="1800">
                <a:solidFill>
                  <a:schemeClr val="tx1"/>
                </a:solidFill>
              </a:defRPr>
            </a:lvl2pPr>
            <a:lvl3pPr>
              <a:buClr>
                <a:srgbClr val="006601"/>
              </a:buClr>
              <a:defRPr sz="1200"/>
            </a:lvl3pPr>
            <a:lvl4pPr>
              <a:buClr>
                <a:srgbClr val="006601"/>
              </a:buClr>
              <a:defRPr sz="1200"/>
            </a:lvl4pPr>
            <a:lvl5pPr>
              <a:buClr>
                <a:srgbClr val="006601"/>
              </a:buClr>
              <a:defRPr sz="12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pPr defTabSz="685800">
              <a:defRPr/>
            </a:pPr>
            <a:fld id="{F8C12AA3-6E81-C746-8BB2-6661939CBDDC}" type="slidenum">
              <a:rPr lang="en-US" smtClean="0"/>
              <a:pPr defTabSz="685800">
                <a:defRPr/>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PHOTO RIGHT, ½-PAGE BLEED</a:t>
            </a:r>
          </a:p>
        </p:txBody>
      </p:sp>
    </p:spTree>
    <p:extLst>
      <p:ext uri="{BB962C8B-B14F-4D97-AF65-F5344CB8AC3E}">
        <p14:creationId xmlns:p14="http://schemas.microsoft.com/office/powerpoint/2010/main" val="3231161280"/>
      </p:ext>
    </p:extLst>
  </p:cSld>
  <p:clrMapOvr>
    <a:masterClrMapping/>
  </p:clrMapOvr>
  <p:timing>
    <p:tnLst>
      <p:par>
        <p:cTn id="1" dur="indefinite" restart="never" nodeType="tmRoot"/>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7629072" y="1539999"/>
            <a:ext cx="4206499" cy="5093208"/>
          </a:xfrm>
          <a:prstGeom prst="rect">
            <a:avLst/>
          </a:prstGeom>
        </p:spPr>
        <p:txBody>
          <a:bodyPr>
            <a:normAutofit/>
          </a:bodyPr>
          <a:lstStyle>
            <a:lvl1pPr marL="0" indent="0">
              <a:buClrTx/>
              <a:buSzPct val="100000"/>
              <a:buNone/>
              <a:defRPr sz="1800">
                <a:solidFill>
                  <a:schemeClr val="tx1"/>
                </a:solidFill>
              </a:defRPr>
            </a:lvl1pPr>
            <a:lvl2pPr marL="144018" indent="-144018">
              <a:buClrTx/>
              <a:buSzPct val="100000"/>
              <a:buFont typeface="Arial"/>
              <a:buChar char="•"/>
              <a:defRPr sz="1800">
                <a:solidFill>
                  <a:schemeClr val="tx1"/>
                </a:solidFill>
              </a:defRPr>
            </a:lvl2pPr>
            <a:lvl3pPr>
              <a:buClr>
                <a:srgbClr val="006601"/>
              </a:buClr>
              <a:defRPr sz="1200"/>
            </a:lvl3pPr>
            <a:lvl4pPr>
              <a:buClr>
                <a:srgbClr val="006601"/>
              </a:buClr>
              <a:defRPr sz="1200"/>
            </a:lvl4pPr>
            <a:lvl5pPr>
              <a:buClr>
                <a:srgbClr val="006601"/>
              </a:buClr>
              <a:defRPr sz="1200"/>
            </a:lvl5pPr>
            <a:lvl6pPr>
              <a:defRPr sz="1350"/>
            </a:lvl6pPr>
            <a:lvl7pPr>
              <a:defRPr sz="1350"/>
            </a:lvl7pPr>
            <a:lvl8pPr>
              <a:defRPr sz="1350"/>
            </a:lvl8pPr>
            <a:lvl9pPr>
              <a:defRPr sz="1350"/>
            </a:lvl9pPr>
          </a:lstStyle>
          <a:p>
            <a:pPr lvl="0"/>
            <a:r>
              <a:rPr lang="en-US" dirty="0" smtClean="0"/>
              <a:t>Click to edit Master text styles</a:t>
            </a:r>
          </a:p>
          <a:p>
            <a:pPr lvl="1"/>
            <a:r>
              <a:rPr lang="en-US" dirty="0" smtClean="0"/>
              <a:t>Second level</a:t>
            </a:r>
          </a:p>
        </p:txBody>
      </p:sp>
      <p:sp>
        <p:nvSpPr>
          <p:cNvPr id="8" name="Picture Placeholder 7"/>
          <p:cNvSpPr>
            <a:spLocks noGrp="1"/>
          </p:cNvSpPr>
          <p:nvPr>
            <p:ph type="pic" sz="quarter" idx="10"/>
          </p:nvPr>
        </p:nvSpPr>
        <p:spPr>
          <a:xfrm>
            <a:off x="1" y="1143000"/>
            <a:ext cx="7321651" cy="5715000"/>
          </a:xfrm>
          <a:prstGeom prst="rect">
            <a:avLst/>
          </a:prstGeom>
          <a:solidFill>
            <a:schemeClr val="bg1">
              <a:lumMod val="95000"/>
            </a:schemeClr>
          </a:solidFill>
        </p:spPr>
        <p:txBody>
          <a:bodyPr/>
          <a:lstStyle>
            <a:lvl1pPr>
              <a:buSzPct val="100000"/>
              <a:defRPr/>
            </a:lvl1pPr>
          </a:lstStyle>
          <a:p>
            <a:r>
              <a:rPr lang="en-US" dirty="0" smtClean="0"/>
              <a:t>Drag picture to placeholder or click icon to add</a:t>
            </a:r>
            <a:endParaRPr lang="en-US" dirty="0"/>
          </a:p>
        </p:txBody>
      </p:sp>
      <p:sp>
        <p:nvSpPr>
          <p:cNvPr id="3" name="Slide Number Placeholder 2"/>
          <p:cNvSpPr>
            <a:spLocks noGrp="1"/>
          </p:cNvSpPr>
          <p:nvPr>
            <p:ph type="sldNum" sz="quarter" idx="12"/>
          </p:nvPr>
        </p:nvSpPr>
        <p:spPr/>
        <p:txBody>
          <a:bodyPr/>
          <a:lstStyle/>
          <a:p>
            <a:pPr defTabSz="685800">
              <a:defRPr/>
            </a:pPr>
            <a:fld id="{F8C12AA3-6E81-C746-8BB2-6661939CBDDC}" type="slidenum">
              <a:rPr lang="en-US" smtClean="0">
                <a:solidFill>
                  <a:srgbClr val="C7C8CA"/>
                </a:solidFill>
              </a:rPr>
              <a:pPr defTabSz="685800">
                <a:defRPr/>
              </a:pPr>
              <a:t>‹#›</a:t>
            </a:fld>
            <a:endParaRPr lang="en-US" dirty="0">
              <a:solidFill>
                <a:srgbClr val="C7C8CA"/>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PHOTO LEFT, ½-PAGE BLEED</a:t>
            </a:r>
          </a:p>
        </p:txBody>
      </p:sp>
    </p:spTree>
    <p:extLst>
      <p:ext uri="{BB962C8B-B14F-4D97-AF65-F5344CB8AC3E}">
        <p14:creationId xmlns:p14="http://schemas.microsoft.com/office/powerpoint/2010/main" val="1602040901"/>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221485" y="6192560"/>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Picture Placeholder 2"/>
          <p:cNvSpPr>
            <a:spLocks noGrp="1"/>
          </p:cNvSpPr>
          <p:nvPr>
            <p:ph type="pic" idx="10"/>
          </p:nvPr>
        </p:nvSpPr>
        <p:spPr>
          <a:xfrm>
            <a:off x="0" y="1126067"/>
            <a:ext cx="12192000" cy="5742432"/>
          </a:xfrm>
          <a:prstGeom prst="rect">
            <a:avLst/>
          </a:prstGeom>
        </p:spPr>
        <p:txBody>
          <a:bodyPr/>
          <a:lstStyle>
            <a:lvl1pPr marL="0" indent="0">
              <a:buNone/>
              <a:defRPr sz="24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3" name="Subtitle 2"/>
          <p:cNvSpPr>
            <a:spLocks noGrp="1"/>
          </p:cNvSpPr>
          <p:nvPr>
            <p:ph type="subTitle" idx="1"/>
          </p:nvPr>
        </p:nvSpPr>
        <p:spPr>
          <a:xfrm>
            <a:off x="556383" y="4370639"/>
            <a:ext cx="11079237" cy="983005"/>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2400" b="1" i="0" dirty="0">
                <a:solidFill>
                  <a:srgbClr val="00AE58"/>
                </a:solidFill>
                <a:latin typeface="Arial"/>
                <a:cs typeface="Arial"/>
              </a:defRPr>
            </a:lvl1pPr>
          </a:lstStyle>
          <a:p>
            <a:pPr marL="0" lvl="0" algn="ctr"/>
            <a:r>
              <a:rPr lang="en-US" dirty="0" smtClean="0"/>
              <a:t>Click to edit Master subtitle style</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defTabSz="685800">
              <a:defRPr/>
            </a:pPr>
            <a:fld id="{F8C12AA3-6E81-C746-8BB2-6661939CBDDC}" type="slidenum">
              <a:rPr lang="en-US" smtClean="0"/>
              <a:pPr defTabSz="685800">
                <a:defRPr/>
              </a:pPr>
              <a:t>‹#›</a:t>
            </a:fld>
            <a:endParaRPr lang="en-US" dirty="0"/>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TITLE STYLE A</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8" y="157765"/>
            <a:ext cx="2161388" cy="704088"/>
          </a:xfrm>
          <a:prstGeom prst="rect">
            <a:avLst/>
          </a:prstGeom>
        </p:spPr>
      </p:pic>
    </p:spTree>
    <p:extLst>
      <p:ext uri="{BB962C8B-B14F-4D97-AF65-F5344CB8AC3E}">
        <p14:creationId xmlns:p14="http://schemas.microsoft.com/office/powerpoint/2010/main" val="2700666560"/>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1480" y="6192079"/>
            <a:ext cx="762000" cy="548640"/>
          </a:xfrm>
          <a:prstGeom prst="rect">
            <a:avLst/>
          </a:prstGeom>
        </p:spPr>
      </p:pic>
      <p:sp>
        <p:nvSpPr>
          <p:cNvPr id="8" name="Rectangle 7"/>
          <p:cNvSpPr/>
          <p:nvPr userDrawn="1"/>
        </p:nvSpPr>
        <p:spPr>
          <a:xfrm>
            <a:off x="194388"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3" name="Picture Placeholder 2"/>
          <p:cNvSpPr>
            <a:spLocks noGrp="1"/>
          </p:cNvSpPr>
          <p:nvPr>
            <p:ph type="pic" idx="1"/>
          </p:nvPr>
        </p:nvSpPr>
        <p:spPr>
          <a:xfrm>
            <a:off x="0" y="1143000"/>
            <a:ext cx="12192000" cy="5715000"/>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2" name="Slide Number Placeholder 1"/>
          <p:cNvSpPr>
            <a:spLocks noGrp="1"/>
          </p:cNvSpPr>
          <p:nvPr>
            <p:ph type="sldNum" sz="quarter" idx="10"/>
          </p:nvPr>
        </p:nvSpPr>
        <p:spPr/>
        <p:txBody>
          <a:bodyPr/>
          <a:lstStyle>
            <a:lvl1pPr>
              <a:defRPr>
                <a:solidFill>
                  <a:srgbClr val="000000"/>
                </a:solidFill>
              </a:defRPr>
            </a:lvl1pPr>
          </a:lstStyle>
          <a:p>
            <a:pPr defTabSz="685800">
              <a:defRPr/>
            </a:pPr>
            <a:fld id="{F8C12AA3-6E81-C746-8BB2-6661939CBDDC}" type="slidenum">
              <a:rPr lang="en-US" smtClean="0"/>
              <a:pPr defTabSz="685800">
                <a:defRPr/>
              </a:pPr>
              <a:t>‹#›</a:t>
            </a:fld>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PICTURE WITH TITLE BAR</a:t>
            </a:r>
          </a:p>
        </p:txBody>
      </p:sp>
    </p:spTree>
    <p:extLst>
      <p:ext uri="{BB962C8B-B14F-4D97-AF65-F5344CB8AC3E}">
        <p14:creationId xmlns:p14="http://schemas.microsoft.com/office/powerpoint/2010/main" val="627924303"/>
      </p:ext>
    </p:extLst>
  </p:cSld>
  <p:clrMapOvr>
    <a:masterClrMapping/>
  </p:clrMapOvr>
  <p:timing>
    <p:tnLst>
      <p:par>
        <p:cTn id="1" dur="indefinite" restart="never" nodeType="tmRoot"/>
      </p:par>
    </p:tnLst>
  </p:timing>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Rectangle 4"/>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Table Placeholder 6"/>
          <p:cNvSpPr>
            <a:spLocks noGrp="1"/>
          </p:cNvSpPr>
          <p:nvPr>
            <p:ph type="tbl" sz="quarter" idx="10"/>
          </p:nvPr>
        </p:nvSpPr>
        <p:spPr>
          <a:xfrm>
            <a:off x="473133" y="1459277"/>
            <a:ext cx="10972800" cy="4497033"/>
          </a:xfrm>
          <a:prstGeom prst="rect">
            <a:avLst/>
          </a:prstGeom>
        </p:spPr>
        <p:txBody>
          <a:bodyPr>
            <a:normAutofit/>
          </a:bodyPr>
          <a:lstStyle>
            <a:lvl1pPr marL="0" indent="0">
              <a:buNone/>
              <a:defRPr sz="1650"/>
            </a:lvl1pPr>
          </a:lstStyle>
          <a:p>
            <a:endParaRPr lang="en-US" dirty="0"/>
          </a:p>
        </p:txBody>
      </p:sp>
      <p:sp>
        <p:nvSpPr>
          <p:cNvPr id="3" name="Slide Number Placeholder 2"/>
          <p:cNvSpPr>
            <a:spLocks noGrp="1"/>
          </p:cNvSpPr>
          <p:nvPr>
            <p:ph type="sldNum" sz="quarter" idx="11"/>
          </p:nvPr>
        </p:nvSpPr>
        <p:spPr/>
        <p:txBody>
          <a:bodyPr/>
          <a:lstStyle/>
          <a:p>
            <a:pPr defTabSz="685800">
              <a:defRPr/>
            </a:pPr>
            <a:fld id="{F8C12AA3-6E81-C746-8BB2-6661939CBDDC}" type="slidenum">
              <a:rPr lang="en-US" smtClean="0">
                <a:solidFill>
                  <a:srgbClr val="C7C8CA"/>
                </a:solidFill>
              </a:rPr>
              <a:pPr defTabSz="685800">
                <a:defRPr/>
              </a:pPr>
              <a:t>‹#›</a:t>
            </a:fld>
            <a:endParaRPr lang="en-US" dirty="0">
              <a:solidFill>
                <a:srgbClr val="C7C8CA"/>
              </a:solidFill>
            </a:endParaRPr>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TABLE WITH TITLE</a:t>
            </a:r>
          </a:p>
        </p:txBody>
      </p:sp>
    </p:spTree>
    <p:extLst>
      <p:ext uri="{BB962C8B-B14F-4D97-AF65-F5344CB8AC3E}">
        <p14:creationId xmlns:p14="http://schemas.microsoft.com/office/powerpoint/2010/main" val="1933550735"/>
      </p:ext>
    </p:extLst>
  </p:cSld>
  <p:clrMapOvr>
    <a:masterClrMapping/>
  </p:clrMapOvr>
  <p:timing>
    <p:tnLst>
      <p:par>
        <p:cTn id="1" dur="indefinite" restart="never" nodeType="tmRoot"/>
      </p:par>
    </p:tn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4" name="Chart Placeholder 3"/>
          <p:cNvSpPr>
            <a:spLocks noGrp="1"/>
          </p:cNvSpPr>
          <p:nvPr>
            <p:ph type="chart" sz="quarter" idx="10"/>
          </p:nvPr>
        </p:nvSpPr>
        <p:spPr>
          <a:xfrm>
            <a:off x="1311208" y="2052435"/>
            <a:ext cx="9277773" cy="4340225"/>
          </a:xfrm>
          <a:prstGeom prst="rect">
            <a:avLst/>
          </a:prstGeom>
        </p:spPr>
        <p:txBody>
          <a:bodyPr/>
          <a:lstStyle>
            <a:lvl1pPr marL="0" indent="0">
              <a:buNone/>
              <a:defRPr/>
            </a:lvl1pPr>
          </a:lstStyle>
          <a:p>
            <a:endParaRPr lang="en-US" dirty="0"/>
          </a:p>
        </p:txBody>
      </p:sp>
      <p:sp>
        <p:nvSpPr>
          <p:cNvPr id="9" name="Text Placeholder 8"/>
          <p:cNvSpPr>
            <a:spLocks noGrp="1"/>
          </p:cNvSpPr>
          <p:nvPr>
            <p:ph type="body" sz="quarter" idx="12"/>
          </p:nvPr>
        </p:nvSpPr>
        <p:spPr>
          <a:xfrm>
            <a:off x="452343" y="1428753"/>
            <a:ext cx="10858120" cy="730885"/>
          </a:xfrm>
          <a:prstGeom prst="rect">
            <a:avLst/>
          </a:prstGeom>
        </p:spPr>
        <p:txBody>
          <a:bodyPr/>
          <a:lstStyle>
            <a:lvl1pPr marL="0" indent="0">
              <a:buFontTx/>
              <a:buNone/>
              <a:defRPr b="1" i="0">
                <a:latin typeface="Arial"/>
                <a:cs typeface="Arial"/>
              </a:defRPr>
            </a:lvl1pPr>
          </a:lstStyle>
          <a:p>
            <a:pPr lvl="0"/>
            <a:r>
              <a:rPr lang="en-US" dirty="0" smtClean="0"/>
              <a:t>Click to edit Master text styles</a:t>
            </a:r>
            <a:endParaRPr lang="en-US" dirty="0"/>
          </a:p>
        </p:txBody>
      </p:sp>
      <p:sp>
        <p:nvSpPr>
          <p:cNvPr id="5" name="Slide Number Placeholder 4"/>
          <p:cNvSpPr>
            <a:spLocks noGrp="1"/>
          </p:cNvSpPr>
          <p:nvPr>
            <p:ph type="sldNum" sz="quarter" idx="13"/>
          </p:nvPr>
        </p:nvSpPr>
        <p:spPr/>
        <p:txBody>
          <a:bodyPr/>
          <a:lstStyle/>
          <a:p>
            <a:pPr defTabSz="685800">
              <a:defRPr/>
            </a:pPr>
            <a:fld id="{F8C12AA3-6E81-C746-8BB2-6661939CBDDC}" type="slidenum">
              <a:rPr lang="en-US" smtClean="0">
                <a:solidFill>
                  <a:srgbClr val="C7C8CA"/>
                </a:solidFill>
              </a:rPr>
              <a:pPr defTabSz="685800">
                <a:defRPr/>
              </a:pPr>
              <a:t>‹#›</a:t>
            </a:fld>
            <a:endParaRPr lang="en-US" dirty="0">
              <a:solidFill>
                <a:srgbClr val="C7C8CA"/>
              </a:solidFill>
            </a:endParaRPr>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CHART WITH TITLE &amp; SUBTITLE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83" y="6276802"/>
            <a:ext cx="572844" cy="409583"/>
          </a:xfrm>
          <a:prstGeom prst="rect">
            <a:avLst/>
          </a:prstGeom>
        </p:spPr>
      </p:pic>
    </p:spTree>
    <p:extLst>
      <p:ext uri="{BB962C8B-B14F-4D97-AF65-F5344CB8AC3E}">
        <p14:creationId xmlns:p14="http://schemas.microsoft.com/office/powerpoint/2010/main" val="442610286"/>
      </p:ext>
    </p:extLst>
  </p:cSld>
  <p:clrMapOvr>
    <a:masterClrMapping/>
  </p:clrMapOvr>
  <p:timing>
    <p:tnLst>
      <p:par>
        <p:cTn id="1" dur="indefinite" restart="never" nodeType="tmRoot"/>
      </p:par>
    </p:tnLst>
  </p:timing>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Divider page">
    <p:spTree>
      <p:nvGrpSpPr>
        <p:cNvPr id="1" name=""/>
        <p:cNvGrpSpPr/>
        <p:nvPr/>
      </p:nvGrpSpPr>
      <p:grpSpPr>
        <a:xfrm>
          <a:off x="0" y="0"/>
          <a:ext cx="0" cy="0"/>
          <a:chOff x="0" y="0"/>
          <a:chExt cx="0" cy="0"/>
        </a:xfrm>
      </p:grpSpPr>
      <p:sp>
        <p:nvSpPr>
          <p:cNvPr id="10" name="Rectangle 9"/>
          <p:cNvSpPr/>
          <p:nvPr userDrawn="1"/>
        </p:nvSpPr>
        <p:spPr>
          <a:xfrm>
            <a:off x="0" y="0"/>
            <a:ext cx="12192000" cy="6858000"/>
          </a:xfrm>
          <a:prstGeom prst="rect">
            <a:avLst/>
          </a:prstGeom>
          <a:gradFill flip="none" rotWithShape="1">
            <a:gsLst>
              <a:gs pos="49000">
                <a:schemeClr val="tx2"/>
              </a:gs>
              <a:gs pos="100000">
                <a:srgbClr val="008745"/>
              </a:gs>
              <a:gs pos="0">
                <a:srgbClr val="008745"/>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Slide Number Placeholder 1"/>
          <p:cNvSpPr>
            <a:spLocks noGrp="1"/>
          </p:cNvSpPr>
          <p:nvPr>
            <p:ph type="sldNum" sz="quarter" idx="11"/>
          </p:nvPr>
        </p:nvSpPr>
        <p:spPr/>
        <p:txBody>
          <a:bodyPr/>
          <a:lstStyle>
            <a:lvl1pPr>
              <a:defRPr>
                <a:solidFill>
                  <a:schemeClr val="bg1"/>
                </a:solidFill>
              </a:defRPr>
            </a:lvl1pPr>
          </a:lstStyle>
          <a:p>
            <a:fld id="{F8C12AA3-6E81-C746-8BB2-6661939CBDDC}" type="slidenum">
              <a:rPr lang="en-US" smtClean="0">
                <a:solidFill>
                  <a:prstClr val="white"/>
                </a:solidFill>
              </a:rPr>
              <a:pPr/>
              <a:t>‹#›</a:t>
            </a:fld>
            <a:endParaRPr lang="en-US" dirty="0">
              <a:solidFill>
                <a:prstClr val="white"/>
              </a:solidFill>
            </a:endParaRPr>
          </a:p>
        </p:txBody>
      </p:sp>
      <p:sp>
        <p:nvSpPr>
          <p:cNvPr id="8" name="Rectangle 7"/>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DIVIDER PAGE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7375029" y="-552455"/>
            <a:ext cx="5780424" cy="4335318"/>
          </a:xfrm>
          <a:prstGeom prst="rect">
            <a:avLst/>
          </a:prstGeom>
        </p:spPr>
      </p:pic>
      <p:sp>
        <p:nvSpPr>
          <p:cNvPr id="4" name="Title 1"/>
          <p:cNvSpPr>
            <a:spLocks noGrp="1"/>
          </p:cNvSpPr>
          <p:nvPr>
            <p:ph type="title"/>
          </p:nvPr>
        </p:nvSpPr>
        <p:spPr>
          <a:xfrm>
            <a:off x="486453" y="1298823"/>
            <a:ext cx="10972800" cy="954793"/>
          </a:xfrm>
        </p:spPr>
        <p:txBody>
          <a:bodyPr>
            <a:normAutofit/>
          </a:bodyPr>
          <a:lstStyle>
            <a:lvl1pPr algn="l">
              <a:defRPr sz="4300"/>
            </a:lvl1pPr>
          </a:lstStyle>
          <a:p>
            <a:r>
              <a:rPr lang="en-US" dirty="0" smtClean="0"/>
              <a:t>Click to edit Master title style</a:t>
            </a:r>
            <a:endParaRPr lang="en-US" dirty="0"/>
          </a:p>
        </p:txBody>
      </p:sp>
      <p:sp>
        <p:nvSpPr>
          <p:cNvPr id="5" name="Text Placeholder 13"/>
          <p:cNvSpPr>
            <a:spLocks noGrp="1"/>
          </p:cNvSpPr>
          <p:nvPr>
            <p:ph type="body" sz="quarter" idx="10"/>
          </p:nvPr>
        </p:nvSpPr>
        <p:spPr>
          <a:xfrm>
            <a:off x="486453" y="2263508"/>
            <a:ext cx="10972800" cy="2355128"/>
          </a:xfrm>
          <a:prstGeom prst="rect">
            <a:avLst/>
          </a:prstGeom>
        </p:spPr>
        <p:txBody>
          <a:bodyPr>
            <a:normAutofit/>
          </a:bodyPr>
          <a:lstStyle>
            <a:lvl1pPr marL="0" indent="0" algn="l">
              <a:spcBef>
                <a:spcPts val="600"/>
              </a:spcBef>
              <a:buFontTx/>
              <a:buNone/>
              <a:defRPr sz="2800">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smtClean="0"/>
              <a:t>Click to edit Master text styles</a:t>
            </a:r>
            <a:endParaRPr lang="en-US" dirty="0"/>
          </a:p>
        </p:txBody>
      </p:sp>
    </p:spTree>
    <p:extLst>
      <p:ext uri="{BB962C8B-B14F-4D97-AF65-F5344CB8AC3E}">
        <p14:creationId xmlns:p14="http://schemas.microsoft.com/office/powerpoint/2010/main" val="3681852502"/>
      </p:ext>
    </p:extLst>
  </p:cSld>
  <p:clrMapOvr>
    <a:masterClrMapping/>
  </p:clrMapOvr>
  <p:timing>
    <p:tnLst>
      <p:par>
        <p:cTn id="1" dur="indefinite" restart="never" nodeType="tmRoot"/>
      </p:par>
    </p:tn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tyle A">
    <p:spTree>
      <p:nvGrpSpPr>
        <p:cNvPr id="1" name=""/>
        <p:cNvGrpSpPr/>
        <p:nvPr/>
      </p:nvGrpSpPr>
      <p:grpSpPr>
        <a:xfrm>
          <a:off x="0" y="0"/>
          <a:ext cx="0" cy="0"/>
          <a:chOff x="0" y="0"/>
          <a:chExt cx="0" cy="0"/>
        </a:xfrm>
      </p:grpSpPr>
      <p:sp>
        <p:nvSpPr>
          <p:cNvPr id="2" name="Rectangle 1"/>
          <p:cNvSpPr/>
          <p:nvPr userDrawn="1"/>
        </p:nvSpPr>
        <p:spPr>
          <a:xfrm>
            <a:off x="221483" y="6192558"/>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10" name="Picture Placeholder 2"/>
          <p:cNvSpPr>
            <a:spLocks noGrp="1"/>
          </p:cNvSpPr>
          <p:nvPr>
            <p:ph type="pic" idx="10"/>
          </p:nvPr>
        </p:nvSpPr>
        <p:spPr>
          <a:xfrm>
            <a:off x="0" y="1126067"/>
            <a:ext cx="12192000" cy="5742432"/>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3" name="Subtitle 2"/>
          <p:cNvSpPr>
            <a:spLocks noGrp="1"/>
          </p:cNvSpPr>
          <p:nvPr>
            <p:ph type="subTitle" idx="1"/>
          </p:nvPr>
        </p:nvSpPr>
        <p:spPr>
          <a:xfrm>
            <a:off x="556382" y="4370637"/>
            <a:ext cx="11079237" cy="983005"/>
          </a:xfrm>
          <a:prstGeom prst="rect">
            <a:avLst/>
          </a:prstGeom>
          <a:solidFill>
            <a:schemeClr val="bg1"/>
          </a:solidFill>
          <a:ln>
            <a:noFill/>
          </a:ln>
          <a:effectLst/>
        </p:spPr>
        <p:style>
          <a:lnRef idx="1">
            <a:schemeClr val="accent2"/>
          </a:lnRef>
          <a:fillRef idx="3">
            <a:schemeClr val="accent2"/>
          </a:fillRef>
          <a:effectRef idx="2">
            <a:schemeClr val="accent2"/>
          </a:effectRef>
          <a:fontRef idx="minor">
            <a:schemeClr val="lt1"/>
          </a:fontRef>
        </p:style>
        <p:txBody>
          <a:bodyPr tIns="0" bIns="73152" rtlCol="0" anchor="ctr">
            <a:normAutofit/>
          </a:bodyPr>
          <a:lstStyle>
            <a:lvl1pPr marL="0" indent="0" algn="ctr">
              <a:buNone/>
              <a:defRPr lang="en-US" sz="3200" b="1" i="0" dirty="0">
                <a:solidFill>
                  <a:srgbClr val="00AE58"/>
                </a:solidFill>
                <a:latin typeface="Arial"/>
                <a:cs typeface="Arial"/>
              </a:defRPr>
            </a:lvl1pPr>
          </a:lstStyle>
          <a:p>
            <a:pPr marL="0" lvl="0" algn="ctr"/>
            <a:r>
              <a:rPr lang="en-US" dirty="0" smtClean="0"/>
              <a:t>Click to edit Master subtitle style</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TITLE STYLE A</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7" y="157765"/>
            <a:ext cx="2161388" cy="704088"/>
          </a:xfrm>
          <a:prstGeom prst="rect">
            <a:avLst/>
          </a:prstGeom>
        </p:spPr>
      </p:pic>
    </p:spTree>
    <p:extLst>
      <p:ext uri="{BB962C8B-B14F-4D97-AF65-F5344CB8AC3E}">
        <p14:creationId xmlns:p14="http://schemas.microsoft.com/office/powerpoint/2010/main" val="1577511630"/>
      </p:ext>
    </p:extLst>
  </p:cSld>
  <p:clrMapOvr>
    <a:masterClrMapping/>
  </p:clrMapOvr>
  <p:timing>
    <p:tnLst>
      <p:par>
        <p:cTn id="1" dur="indefinite" restart="never" nodeType="tmRoot"/>
      </p:par>
    </p:tnLst>
  </p:timing>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6086954"/>
            <a:ext cx="12192003" cy="804672"/>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defTabSz="457200"/>
            <a:endParaRPr lang="en-US" sz="1800" dirty="0">
              <a:solidFill>
                <a:prstClr val="white"/>
              </a:solidFill>
              <a:latin typeface="Arial"/>
            </a:endParaRPr>
          </a:p>
        </p:txBody>
      </p:sp>
      <p:sp>
        <p:nvSpPr>
          <p:cNvPr id="7" name="Picture Placeholder 6"/>
          <p:cNvSpPr>
            <a:spLocks noGrp="1"/>
          </p:cNvSpPr>
          <p:nvPr>
            <p:ph type="pic" sz="quarter" idx="10"/>
          </p:nvPr>
        </p:nvSpPr>
        <p:spPr>
          <a:xfrm>
            <a:off x="0" y="1126067"/>
            <a:ext cx="12192000" cy="4960887"/>
          </a:xfrm>
          <a:prstGeom prst="rect">
            <a:avLst/>
          </a:prstGeom>
        </p:spPr>
        <p:txBody>
          <a:bodyPr/>
          <a:lstStyle>
            <a:lvl1pPr marL="0" indent="0">
              <a:buNone/>
              <a:defRPr/>
            </a:lvl1pPr>
          </a:lstStyle>
          <a:p>
            <a:endParaRPr lang="en-US" dirty="0"/>
          </a:p>
        </p:txBody>
      </p:sp>
      <p:sp>
        <p:nvSpPr>
          <p:cNvPr id="2" name="Title 1"/>
          <p:cNvSpPr>
            <a:spLocks noGrp="1"/>
          </p:cNvSpPr>
          <p:nvPr>
            <p:ph type="title"/>
          </p:nvPr>
        </p:nvSpPr>
        <p:spPr>
          <a:xfrm>
            <a:off x="-832" y="6171619"/>
            <a:ext cx="12192000" cy="661558"/>
          </a:xfrm>
          <a:noFill/>
          <a:ln>
            <a:noFill/>
          </a:ln>
        </p:spPr>
        <p:txBody>
          <a:bodyPr lIns="274320" tIns="45720" rIns="182880"/>
          <a:lstStyle/>
          <a:p>
            <a:r>
              <a:rPr lang="en-US" dirty="0" smtClean="0"/>
              <a:t>Click to edit Master title style</a:t>
            </a:r>
            <a:endParaRPr lang="en-US" dirty="0"/>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fld id="{F8C12AA3-6E81-C746-8BB2-6661939CBDDC}" type="slidenum">
              <a:rPr lang="en-US" smtClean="0"/>
              <a:pPr/>
              <a:t>‹#›</a:t>
            </a:fld>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TITLE STYLE B</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7" y="157765"/>
            <a:ext cx="2161388" cy="704088"/>
          </a:xfrm>
          <a:prstGeom prst="rect">
            <a:avLst/>
          </a:prstGeom>
        </p:spPr>
      </p:pic>
    </p:spTree>
    <p:extLst>
      <p:ext uri="{BB962C8B-B14F-4D97-AF65-F5344CB8AC3E}">
        <p14:creationId xmlns:p14="http://schemas.microsoft.com/office/powerpoint/2010/main" val="2942403506"/>
      </p:ext>
    </p:extLst>
  </p:cSld>
  <p:clrMapOvr>
    <a:masterClrMapping/>
  </p:clrMapOvr>
  <p:timing>
    <p:tnLst>
      <p:par>
        <p:cTn id="1" dur="indefinite" restart="never" nodeType="tmRoot"/>
      </p:par>
    </p:tnLst>
  </p:timing>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fld id="{F8C12AA3-6E81-C746-8BB2-6661939CBDDC}" type="slidenum">
              <a:rPr lang="en-US" smtClean="0">
                <a:solidFill>
                  <a:srgbClr val="C7C8CA"/>
                </a:solidFill>
              </a:rPr>
              <a:pPr/>
              <a:t>‹#›</a:t>
            </a:fld>
            <a:endParaRPr lang="en-US" dirty="0">
              <a:solidFill>
                <a:srgbClr val="C7C8CA"/>
              </a:solidFill>
            </a:endParaRPr>
          </a:p>
        </p:txBody>
      </p:sp>
      <p:sp>
        <p:nvSpPr>
          <p:cNvPr id="3" name="Footer Placeholder 2"/>
          <p:cNvSpPr>
            <a:spLocks noGrp="1"/>
          </p:cNvSpPr>
          <p:nvPr>
            <p:ph type="ftr" sz="quarter" idx="14"/>
          </p:nvPr>
        </p:nvSpPr>
        <p:spPr>
          <a:xfrm>
            <a:off x="459167" y="6360028"/>
            <a:ext cx="7083947" cy="209549"/>
          </a:xfrm>
        </p:spPr>
        <p:txBody>
          <a:bodyPr/>
          <a:lstStyle/>
          <a:p>
            <a:endParaRPr lang="en-US" dirty="0">
              <a:solidFill>
                <a:prstClr val="black">
                  <a:tint val="75000"/>
                </a:prstClr>
              </a:solidFill>
            </a:endParaRPr>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TEXT ONLY PAGE</a:t>
            </a:r>
          </a:p>
        </p:txBody>
      </p:sp>
      <p:sp>
        <p:nvSpPr>
          <p:cNvPr id="8" name="Text Placeholder 5"/>
          <p:cNvSpPr>
            <a:spLocks noGrp="1"/>
          </p:cNvSpPr>
          <p:nvPr>
            <p:ph idx="1"/>
          </p:nvPr>
        </p:nvSpPr>
        <p:spPr>
          <a:xfrm>
            <a:off x="460781"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712619746"/>
      </p:ext>
    </p:extLst>
  </p:cSld>
  <p:clrMapOvr>
    <a:masterClrMapping/>
  </p:clrMapOvr>
  <p:timing>
    <p:tnLst>
      <p:par>
        <p:cTn id="1" dur="indefinite" restart="never" nodeType="tmRoot"/>
      </p:par>
    </p:tnLst>
  </p:timing>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463298" y="626535"/>
            <a:ext cx="10024300" cy="741501"/>
          </a:xfrm>
        </p:spPr>
        <p:txBody>
          <a:bodyPr lIns="0" tIns="0" rIns="0" bIns="0" anchor="t"/>
          <a:lstStyle>
            <a:lvl1pPr>
              <a:defRPr>
                <a:solidFill>
                  <a:schemeClr val="bg1"/>
                </a:solidFill>
              </a:defRPr>
            </a:lvl1pPr>
          </a:lstStyle>
          <a:p>
            <a:r>
              <a:rPr lang="en-US" dirty="0" smtClean="0"/>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solidFill>
                <a:prstClr val="white"/>
              </a:solidFill>
            </a:endParaRPr>
          </a:p>
        </p:txBody>
      </p:sp>
      <p:sp>
        <p:nvSpPr>
          <p:cNvPr id="6" name="Text Placeholder 5"/>
          <p:cNvSpPr>
            <a:spLocks noGrp="1"/>
          </p:cNvSpPr>
          <p:nvPr>
            <p:ph type="body" sz="quarter" idx="14"/>
          </p:nvPr>
        </p:nvSpPr>
        <p:spPr>
          <a:xfrm>
            <a:off x="463298" y="-41636"/>
            <a:ext cx="10145183" cy="626533"/>
          </a:xfrm>
        </p:spPr>
        <p:txBody>
          <a:bodyPr lIns="0" tIns="0" rIns="0" bIns="0" anchor="b">
            <a:normAutofit/>
          </a:bodyPr>
          <a:lstStyle>
            <a:lvl1pPr marL="0" indent="0">
              <a:buNone/>
              <a:defRPr sz="1600" b="1" cap="all">
                <a:solidFill>
                  <a:schemeClr val="bg1"/>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CONTENT PAGE WITH EYEBROW</a:t>
            </a:r>
          </a:p>
        </p:txBody>
      </p:sp>
      <p:sp>
        <p:nvSpPr>
          <p:cNvPr id="8" name="Text Placeholder 5"/>
          <p:cNvSpPr>
            <a:spLocks noGrp="1"/>
          </p:cNvSpPr>
          <p:nvPr>
            <p:ph idx="1"/>
          </p:nvPr>
        </p:nvSpPr>
        <p:spPr>
          <a:xfrm>
            <a:off x="460781"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177874016"/>
      </p:ext>
    </p:extLst>
  </p:cSld>
  <p:clrMapOvr>
    <a:masterClrMapping/>
  </p:clrMapOvr>
  <p:timing>
    <p:tnLst>
      <p:par>
        <p:cTn id="1" dur="indefinite" restart="never" nodeType="tmRoot"/>
      </p:par>
    </p:tnLst>
  </p:timing>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26067"/>
            <a:ext cx="12192000" cy="5742432"/>
          </a:xfrm>
          <a:prstGeom prst="rect">
            <a:avLst/>
          </a:prstGeom>
        </p:spPr>
        <p:txBody>
          <a:bodyPr/>
          <a:lstStyle>
            <a:lvl1pPr marL="0" indent="0">
              <a:buNone/>
              <a:defRPr/>
            </a:lvl1pPr>
          </a:lstStyle>
          <a:p>
            <a:endParaRPr lang="en-US" dirty="0"/>
          </a:p>
        </p:txBody>
      </p:sp>
      <p:sp>
        <p:nvSpPr>
          <p:cNvPr id="4" name="Slide Number Placeholder 3"/>
          <p:cNvSpPr>
            <a:spLocks noGrp="1"/>
          </p:cNvSpPr>
          <p:nvPr>
            <p:ph type="sldNum" sz="quarter" idx="12"/>
          </p:nvPr>
        </p:nvSpPr>
        <p:spPr>
          <a:ln>
            <a:noFill/>
          </a:ln>
        </p:spPr>
        <p:txBody>
          <a:bodyPr/>
          <a:lstStyle/>
          <a:p>
            <a:fld id="{F8C12AA3-6E81-C746-8BB2-6661939CBDDC}" type="slidenum">
              <a:rPr lang="en-US" smtClean="0">
                <a:solidFill>
                  <a:srgbClr val="C7C8CA"/>
                </a:solidFill>
              </a:rPr>
              <a:pPr/>
              <a:t>‹#›</a:t>
            </a:fld>
            <a:endParaRPr lang="en-US" dirty="0">
              <a:solidFill>
                <a:srgbClr val="C7C8CA"/>
              </a:solidFill>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TITLE &amp; FULL-WIDTH IMAGE</a:t>
            </a:r>
          </a:p>
        </p:txBody>
      </p:sp>
      <p:sp>
        <p:nvSpPr>
          <p:cNvPr id="10" name="Text Placeholder 8"/>
          <p:cNvSpPr>
            <a:spLocks noGrp="1"/>
          </p:cNvSpPr>
          <p:nvPr>
            <p:ph type="body" sz="quarter" idx="13"/>
          </p:nvPr>
        </p:nvSpPr>
        <p:spPr>
          <a:xfrm>
            <a:off x="478160" y="1454157"/>
            <a:ext cx="10721576" cy="3071537"/>
          </a:xfrm>
          <a:solidFill>
            <a:srgbClr val="FFFFFF">
              <a:alpha val="90000"/>
            </a:srgbClr>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677697445"/>
      </p:ext>
    </p:extLst>
  </p:cSld>
  <p:clrMapOvr>
    <a:masterClrMapping/>
  </p:clrMapOvr>
  <p:timing>
    <p:tnLst>
      <p:par>
        <p:cTn id="1" dur="indefinite" restart="never" nodeType="tmRoot"/>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ull Image &amp; Text box">
    <p:spTree>
      <p:nvGrpSpPr>
        <p:cNvPr id="1" name=""/>
        <p:cNvGrpSpPr/>
        <p:nvPr/>
      </p:nvGrpSpPr>
      <p:grpSpPr>
        <a:xfrm>
          <a:off x="0" y="0"/>
          <a:ext cx="0" cy="0"/>
          <a:chOff x="0" y="0"/>
          <a:chExt cx="0" cy="0"/>
        </a:xfrm>
      </p:grpSpPr>
      <p:sp>
        <p:nvSpPr>
          <p:cNvPr id="2" name="Rectangle 1"/>
          <p:cNvSpPr/>
          <p:nvPr userDrawn="1"/>
        </p:nvSpPr>
        <p:spPr>
          <a:xfrm>
            <a:off x="221483" y="6192558"/>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10" name="Picture Placeholder 2"/>
          <p:cNvSpPr>
            <a:spLocks noGrp="1"/>
          </p:cNvSpPr>
          <p:nvPr>
            <p:ph type="pic" idx="10"/>
          </p:nvPr>
        </p:nvSpPr>
        <p:spPr>
          <a:xfrm>
            <a:off x="0" y="1143001"/>
            <a:ext cx="12192000" cy="5701647"/>
          </a:xfrm>
          <a:prstGeom prst="rect">
            <a:avLst/>
          </a:prstGeom>
        </p:spPr>
        <p:txBody>
          <a:bodyPr/>
          <a:lstStyle>
            <a:lvl1pPr marL="0" indent="0">
              <a:buNone/>
              <a:defRPr sz="32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FULL IMAGE AND TEXT BOX</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7" y="157765"/>
            <a:ext cx="2161388" cy="704088"/>
          </a:xfrm>
          <a:prstGeom prst="rect">
            <a:avLst/>
          </a:prstGeom>
        </p:spPr>
      </p:pic>
      <p:sp>
        <p:nvSpPr>
          <p:cNvPr id="9" name="Text Placeholder 5"/>
          <p:cNvSpPr>
            <a:spLocks noGrp="1"/>
          </p:cNvSpPr>
          <p:nvPr>
            <p:ph idx="1"/>
          </p:nvPr>
        </p:nvSpPr>
        <p:spPr>
          <a:xfrm>
            <a:off x="460781" y="1428435"/>
            <a:ext cx="11617055" cy="22651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5243834"/>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tyle B">
    <p:spTree>
      <p:nvGrpSpPr>
        <p:cNvPr id="1" name=""/>
        <p:cNvGrpSpPr/>
        <p:nvPr/>
      </p:nvGrpSpPr>
      <p:grpSpPr>
        <a:xfrm>
          <a:off x="0" y="0"/>
          <a:ext cx="0" cy="0"/>
          <a:chOff x="0" y="0"/>
          <a:chExt cx="0" cy="0"/>
        </a:xfrm>
      </p:grpSpPr>
      <p:sp>
        <p:nvSpPr>
          <p:cNvPr id="8" name="Rectangle 7"/>
          <p:cNvSpPr/>
          <p:nvPr userDrawn="1"/>
        </p:nvSpPr>
        <p:spPr>
          <a:xfrm>
            <a:off x="1" y="6086954"/>
            <a:ext cx="12192003" cy="804672"/>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7" name="Picture Placeholder 6"/>
          <p:cNvSpPr>
            <a:spLocks noGrp="1"/>
          </p:cNvSpPr>
          <p:nvPr>
            <p:ph type="pic" sz="quarter" idx="10"/>
          </p:nvPr>
        </p:nvSpPr>
        <p:spPr>
          <a:xfrm>
            <a:off x="0" y="1126069"/>
            <a:ext cx="12192000" cy="4960887"/>
          </a:xfrm>
          <a:prstGeom prst="rect">
            <a:avLst/>
          </a:prstGeom>
        </p:spPr>
        <p:txBody>
          <a:bodyPr/>
          <a:lstStyle>
            <a:lvl1pPr marL="0" indent="0">
              <a:buNone/>
              <a:defRPr/>
            </a:lvl1pPr>
          </a:lstStyle>
          <a:p>
            <a:endParaRPr lang="en-US" dirty="0"/>
          </a:p>
        </p:txBody>
      </p:sp>
      <p:sp>
        <p:nvSpPr>
          <p:cNvPr id="2" name="Title 1"/>
          <p:cNvSpPr>
            <a:spLocks noGrp="1"/>
          </p:cNvSpPr>
          <p:nvPr>
            <p:ph type="title"/>
          </p:nvPr>
        </p:nvSpPr>
        <p:spPr>
          <a:xfrm>
            <a:off x="-832" y="6171619"/>
            <a:ext cx="12192000" cy="661558"/>
          </a:xfrm>
          <a:noFill/>
          <a:ln>
            <a:noFill/>
          </a:ln>
        </p:spPr>
        <p:txBody>
          <a:bodyPr lIns="274320" tIns="45720" rIns="182880"/>
          <a:lstStyle/>
          <a:p>
            <a:r>
              <a:rPr lang="en-US" dirty="0" smtClean="0"/>
              <a:t>Click to edit Master title style</a:t>
            </a:r>
            <a:endParaRPr lang="en-US" dirty="0"/>
          </a:p>
        </p:txBody>
      </p:sp>
      <p:sp>
        <p:nvSpPr>
          <p:cNvPr id="4" name="Slide Number Placeholder 3"/>
          <p:cNvSpPr>
            <a:spLocks noGrp="1"/>
          </p:cNvSpPr>
          <p:nvPr>
            <p:ph type="sldNum" sz="quarter" idx="12"/>
          </p:nvPr>
        </p:nvSpPr>
        <p:spPr>
          <a:ln>
            <a:noFill/>
          </a:ln>
        </p:spPr>
        <p:txBody>
          <a:bodyPr/>
          <a:lstStyle>
            <a:lvl1pPr>
              <a:defRPr>
                <a:solidFill>
                  <a:srgbClr val="FFFFFF"/>
                </a:solidFill>
              </a:defRPr>
            </a:lvl1pPr>
          </a:lstStyle>
          <a:p>
            <a:pPr defTabSz="685800">
              <a:defRPr/>
            </a:pPr>
            <a:fld id="{F8C12AA3-6E81-C746-8BB2-6661939CBDDC}" type="slidenum">
              <a:rPr lang="en-US" smtClean="0"/>
              <a:pPr defTabSz="685800">
                <a:defRPr/>
              </a:pPr>
              <a:t>‹#›</a:t>
            </a:fld>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TITLE STYLE B</a:t>
            </a:r>
          </a:p>
        </p:txBody>
      </p:sp>
      <p:pic>
        <p:nvPicPr>
          <p:cNvPr id="10" name="Picture 9"/>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8" y="157765"/>
            <a:ext cx="2161388" cy="704088"/>
          </a:xfrm>
          <a:prstGeom prst="rect">
            <a:avLst/>
          </a:prstGeom>
        </p:spPr>
      </p:pic>
    </p:spTree>
    <p:extLst>
      <p:ext uri="{BB962C8B-B14F-4D97-AF65-F5344CB8AC3E}">
        <p14:creationId xmlns:p14="http://schemas.microsoft.com/office/powerpoint/2010/main" val="3799644836"/>
      </p:ext>
    </p:extLst>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221483" y="6192558"/>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10" name="Picture Placeholder 2"/>
          <p:cNvSpPr>
            <a:spLocks noGrp="1"/>
          </p:cNvSpPr>
          <p:nvPr>
            <p:ph type="pic" idx="10"/>
          </p:nvPr>
        </p:nvSpPr>
        <p:spPr>
          <a:xfrm>
            <a:off x="0" y="1126067"/>
            <a:ext cx="12192000" cy="5742432"/>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469688" y="1490135"/>
            <a:ext cx="5866197" cy="4984639"/>
          </a:xfrm>
          <a:solidFill>
            <a:schemeClr val="bg1">
              <a:alpha val="90000"/>
            </a:schemeClr>
          </a:solidFill>
        </p:spPr>
        <p:txBody>
          <a:bodyPr>
            <a:normAutofit/>
          </a:bodyPr>
          <a:lstStyle>
            <a:lvl1pPr marL="0" indent="0">
              <a:buFont typeface="Arial"/>
              <a:buNone/>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FULL BLEED AND TEXT LEFT</a:t>
            </a:r>
          </a:p>
        </p:txBody>
      </p:sp>
    </p:spTree>
    <p:extLst>
      <p:ext uri="{BB962C8B-B14F-4D97-AF65-F5344CB8AC3E}">
        <p14:creationId xmlns:p14="http://schemas.microsoft.com/office/powerpoint/2010/main" val="2457092560"/>
      </p:ext>
    </p:extLst>
  </p:cSld>
  <p:clrMapOvr>
    <a:masterClrMapping/>
  </p:clrMapOvr>
  <p:timing>
    <p:tnLst>
      <p:par>
        <p:cTn id="1" dur="indefinite" restart="never" nodeType="tmRoot"/>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221483" y="6192558"/>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10" name="Picture Placeholder 2"/>
          <p:cNvSpPr>
            <a:spLocks noGrp="1"/>
          </p:cNvSpPr>
          <p:nvPr>
            <p:ph type="pic" idx="10"/>
          </p:nvPr>
        </p:nvSpPr>
        <p:spPr>
          <a:xfrm>
            <a:off x="0" y="1143000"/>
            <a:ext cx="12192000" cy="5742432"/>
          </a:xfrm>
          <a:prstGeom prst="rect">
            <a:avLst/>
          </a:prstGeom>
        </p:spPr>
        <p:txBody>
          <a:bodyPr>
            <a:normAutofit/>
          </a:bodyPr>
          <a:lstStyle>
            <a:lvl1pPr marL="0" indent="0">
              <a:buNone/>
              <a:defRPr sz="2000">
                <a:ln>
                  <a:noFill/>
                </a:ln>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6" name="Text Placeholder 5"/>
          <p:cNvSpPr>
            <a:spLocks noGrp="1"/>
          </p:cNvSpPr>
          <p:nvPr>
            <p:ph type="body" sz="quarter" idx="13"/>
          </p:nvPr>
        </p:nvSpPr>
        <p:spPr>
          <a:xfrm>
            <a:off x="6045610" y="1488104"/>
            <a:ext cx="5795607" cy="4673045"/>
          </a:xfrm>
          <a:solidFill>
            <a:schemeClr val="bg1">
              <a:alpha val="90000"/>
            </a:schemeClr>
          </a:solidFill>
        </p:spPr>
        <p:txBody>
          <a:bodyPr>
            <a:normAutofit/>
          </a:bodyPr>
          <a:lstStyle>
            <a:lvl1pPr marL="0" indent="0">
              <a:buNone/>
              <a:defRPr sz="2000"/>
            </a:lvl1pPr>
            <a:lvl2pPr marL="622300" indent="-285750">
              <a:buFont typeface="Arial"/>
              <a:buChar char="•"/>
              <a:defRPr sz="2000"/>
            </a:lvl2pPr>
            <a:lvl3pPr marL="974725" indent="-228600">
              <a:buFont typeface="Courier New"/>
              <a:buChar char="o"/>
              <a:defRPr sz="2000"/>
            </a:lvl3pPr>
            <a:lvl4pPr marL="1360488" indent="-228600">
              <a:buFont typeface="Arial"/>
              <a:buChar char="•"/>
              <a:defRPr sz="2000"/>
            </a:lvl4pPr>
            <a:lvl5pPr marL="1770063" indent="-228600">
              <a:buFont typeface="Lucida Grande"/>
              <a:buChar char="–"/>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FULL BLEED AND TEXT RIGHT</a:t>
            </a:r>
          </a:p>
        </p:txBody>
      </p:sp>
    </p:spTree>
    <p:extLst>
      <p:ext uri="{BB962C8B-B14F-4D97-AF65-F5344CB8AC3E}">
        <p14:creationId xmlns:p14="http://schemas.microsoft.com/office/powerpoint/2010/main" val="1780940838"/>
      </p:ext>
    </p:extLst>
  </p:cSld>
  <p:clrMapOvr>
    <a:masterClrMapping/>
  </p:clrMapOvr>
  <p:timing>
    <p:tnLst>
      <p:par>
        <p:cTn id="1" dur="indefinite" restart="never" nodeType="tmRoot"/>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9" name="Text Placeholder 8"/>
          <p:cNvSpPr>
            <a:spLocks noGrp="1"/>
          </p:cNvSpPr>
          <p:nvPr>
            <p:ph type="body" sz="quarter" idx="12"/>
          </p:nvPr>
        </p:nvSpPr>
        <p:spPr>
          <a:xfrm>
            <a:off x="350987" y="1524001"/>
            <a:ext cx="10858120" cy="730885"/>
          </a:xfrm>
          <a:prstGeom prst="rect">
            <a:avLst/>
          </a:prstGeom>
        </p:spPr>
        <p:txBody>
          <a:bodyPr/>
          <a:lstStyle>
            <a:lvl1pPr marL="0" indent="0">
              <a:buFontTx/>
              <a:buNone/>
              <a:defRPr b="1">
                <a:latin typeface="Arial"/>
              </a:defRPr>
            </a:lvl1pPr>
          </a:lstStyle>
          <a:p>
            <a:pPr lvl="0"/>
            <a:r>
              <a:rPr lang="en-US" dirty="0" smtClean="0"/>
              <a:t>Click to edit Master text styles</a:t>
            </a:r>
            <a:endParaRPr lang="en-US" dirty="0"/>
          </a:p>
        </p:txBody>
      </p:sp>
      <p:sp>
        <p:nvSpPr>
          <p:cNvPr id="5" name="Slide Number Placeholder 4"/>
          <p:cNvSpPr>
            <a:spLocks noGrp="1"/>
          </p:cNvSpPr>
          <p:nvPr>
            <p:ph type="sldNum" sz="quarter" idx="13"/>
          </p:nvPr>
        </p:nvSpPr>
        <p:spPr/>
        <p:txBody>
          <a:bodyPr/>
          <a:lstStyle/>
          <a:p>
            <a:fld id="{F8C12AA3-6E81-C746-8BB2-6661939CBDDC}" type="slidenum">
              <a:rPr lang="en-US" smtClean="0">
                <a:solidFill>
                  <a:srgbClr val="C7C8CA"/>
                </a:solidFill>
              </a:rPr>
              <a:pPr/>
              <a:t>‹#›</a:t>
            </a:fld>
            <a:endParaRPr lang="en-US" dirty="0">
              <a:solidFill>
                <a:srgbClr val="C7C8CA"/>
              </a:solidFill>
            </a:endParaRPr>
          </a:p>
        </p:txBody>
      </p:sp>
      <p:sp>
        <p:nvSpPr>
          <p:cNvPr id="7" name="Title 6"/>
          <p:cNvSpPr>
            <a:spLocks noGrp="1"/>
          </p:cNvSpPr>
          <p:nvPr>
            <p:ph type="title"/>
          </p:nvPr>
        </p:nvSpPr>
        <p:spPr/>
        <p:txBody>
          <a:bodyPr/>
          <a:lstStyle/>
          <a:p>
            <a:r>
              <a:rPr lang="en-US" smtClean="0"/>
              <a:t>Click to edit Master title style</a:t>
            </a:r>
            <a:endParaRPr lang="en-US"/>
          </a:p>
        </p:txBody>
      </p:sp>
      <p:sp>
        <p:nvSpPr>
          <p:cNvPr id="10" name="Rectangle 9"/>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TITLE &amp; SUBTITLE</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82" y="6276800"/>
            <a:ext cx="572844" cy="409583"/>
          </a:xfrm>
          <a:prstGeom prst="rect">
            <a:avLst/>
          </a:prstGeom>
        </p:spPr>
      </p:pic>
    </p:spTree>
    <p:extLst>
      <p:ext uri="{BB962C8B-B14F-4D97-AF65-F5344CB8AC3E}">
        <p14:creationId xmlns:p14="http://schemas.microsoft.com/office/powerpoint/2010/main" val="3086241143"/>
      </p:ext>
    </p:extLst>
  </p:cSld>
  <p:clrMapOvr>
    <a:masterClrMapping/>
  </p:clrMapOvr>
  <p:timing>
    <p:tnLst>
      <p:par>
        <p:cTn id="1" dur="indefinite" restart="never" nodeType="tmRoot"/>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L">
    <p:spTree>
      <p:nvGrpSpPr>
        <p:cNvPr id="1" name=""/>
        <p:cNvGrpSpPr/>
        <p:nvPr/>
      </p:nvGrpSpPr>
      <p:grpSpPr>
        <a:xfrm>
          <a:off x="0" y="0"/>
          <a:ext cx="0" cy="0"/>
          <a:chOff x="0" y="0"/>
          <a:chExt cx="0" cy="0"/>
        </a:xfrm>
      </p:grpSpPr>
      <p:sp>
        <p:nvSpPr>
          <p:cNvPr id="10" name="Rectangle 9"/>
          <p:cNvSpPr/>
          <p:nvPr userDrawn="1"/>
        </p:nvSpPr>
        <p:spPr>
          <a:xfrm>
            <a:off x="4"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Title 1"/>
          <p:cNvSpPr>
            <a:spLocks noGrp="1"/>
          </p:cNvSpPr>
          <p:nvPr>
            <p:ph type="title"/>
          </p:nvPr>
        </p:nvSpPr>
        <p:spPr>
          <a:xfrm>
            <a:off x="463298" y="626535"/>
            <a:ext cx="10024300" cy="741501"/>
          </a:xfrm>
        </p:spPr>
        <p:txBody>
          <a:bodyPr lIns="0" tIns="0" rIns="0" bIns="0" anchor="t"/>
          <a:lstStyle>
            <a:lvl1pPr>
              <a:defRPr>
                <a:solidFill>
                  <a:srgbClr val="000000"/>
                </a:solidFill>
              </a:defRPr>
            </a:lvl1pPr>
          </a:lstStyle>
          <a:p>
            <a:r>
              <a:rPr lang="en-US" dirty="0" smtClean="0"/>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solidFill>
                <a:prstClr val="white"/>
              </a:solidFill>
            </a:endParaRPr>
          </a:p>
        </p:txBody>
      </p:sp>
      <p:sp>
        <p:nvSpPr>
          <p:cNvPr id="8" name="Text Placeholder 7"/>
          <p:cNvSpPr>
            <a:spLocks noGrp="1"/>
          </p:cNvSpPr>
          <p:nvPr>
            <p:ph type="body" sz="quarter" idx="13"/>
          </p:nvPr>
        </p:nvSpPr>
        <p:spPr>
          <a:xfrm>
            <a:off x="6697136" y="1524002"/>
            <a:ext cx="5058833"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6" name="Text Placeholder 5"/>
          <p:cNvSpPr>
            <a:spLocks noGrp="1"/>
          </p:cNvSpPr>
          <p:nvPr>
            <p:ph type="body" sz="quarter" idx="14"/>
          </p:nvPr>
        </p:nvSpPr>
        <p:spPr>
          <a:xfrm>
            <a:off x="463298" y="-41636"/>
            <a:ext cx="10145183" cy="626533"/>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
              </a:rPr>
              <a:t>CONTENT PAGE WITH </a:t>
            </a:r>
            <a:r>
              <a:rPr lang="en-US" sz="1800" dirty="0">
                <a:solidFill>
                  <a:prstClr val="white"/>
                </a:solidFill>
                <a:latin typeface="Arial"/>
              </a:rPr>
              <a:t>EYEBROW &amp; IMAGE LEFT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49" y="6293866"/>
            <a:ext cx="546111" cy="392517"/>
          </a:xfrm>
          <a:prstGeom prst="rect">
            <a:avLst/>
          </a:prstGeom>
        </p:spPr>
      </p:pic>
      <p:sp>
        <p:nvSpPr>
          <p:cNvPr id="13" name="Text Placeholder 5"/>
          <p:cNvSpPr>
            <a:spLocks noGrp="1"/>
          </p:cNvSpPr>
          <p:nvPr>
            <p:ph idx="1"/>
          </p:nvPr>
        </p:nvSpPr>
        <p:spPr>
          <a:xfrm>
            <a:off x="460781"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076015916"/>
      </p:ext>
    </p:extLst>
  </p:cSld>
  <p:clrMapOvr>
    <a:masterClrMapping/>
  </p:clrMapOvr>
  <p:timing>
    <p:tnLst>
      <p:par>
        <p:cTn id="1" dur="indefinite" restart="never" nodeType="tmRoot"/>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Content page with eyebrow &amp; image R">
    <p:spTree>
      <p:nvGrpSpPr>
        <p:cNvPr id="1" name=""/>
        <p:cNvGrpSpPr/>
        <p:nvPr/>
      </p:nvGrpSpPr>
      <p:grpSpPr>
        <a:xfrm>
          <a:off x="0" y="0"/>
          <a:ext cx="0" cy="0"/>
          <a:chOff x="0" y="0"/>
          <a:chExt cx="0" cy="0"/>
        </a:xfrm>
      </p:grpSpPr>
      <p:sp>
        <p:nvSpPr>
          <p:cNvPr id="10" name="Rectangle 9"/>
          <p:cNvSpPr/>
          <p:nvPr userDrawn="1"/>
        </p:nvSpPr>
        <p:spPr>
          <a:xfrm>
            <a:off x="4"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Title 1"/>
          <p:cNvSpPr>
            <a:spLocks noGrp="1"/>
          </p:cNvSpPr>
          <p:nvPr>
            <p:ph type="title"/>
          </p:nvPr>
        </p:nvSpPr>
        <p:spPr>
          <a:xfrm>
            <a:off x="463298" y="626535"/>
            <a:ext cx="10024300" cy="741501"/>
          </a:xfrm>
        </p:spPr>
        <p:txBody>
          <a:bodyPr lIns="0" tIns="0" rIns="0" bIns="0" anchor="t"/>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34394" y="1566332"/>
            <a:ext cx="6354972"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342694" y="1524002"/>
            <a:ext cx="5058833"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6" name="Text Placeholder 5"/>
          <p:cNvSpPr>
            <a:spLocks noGrp="1"/>
          </p:cNvSpPr>
          <p:nvPr>
            <p:ph type="body" sz="quarter" idx="14"/>
          </p:nvPr>
        </p:nvSpPr>
        <p:spPr>
          <a:xfrm>
            <a:off x="463298" y="-41636"/>
            <a:ext cx="10145183" cy="626533"/>
          </a:xfrm>
        </p:spPr>
        <p:txBody>
          <a:bodyPr lIns="0" tIns="0" rIns="0" bIns="0" anchor="b">
            <a:normAutofit/>
          </a:bodyPr>
          <a:lstStyle>
            <a:lvl1pPr marL="0" indent="0">
              <a:buNone/>
              <a:defRPr sz="1600" b="1" cap="all">
                <a:solidFill>
                  <a:srgbClr val="000000"/>
                </a:solidFil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12" name="Rectangle 11"/>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CONTENT PAGE WITH EYEBROW &amp; IMAGE RIGHT</a:t>
            </a:r>
          </a:p>
        </p:txBody>
      </p:sp>
      <p:pic>
        <p:nvPicPr>
          <p:cNvPr id="13" name="Picture 12"/>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49" y="6293866"/>
            <a:ext cx="546111" cy="392517"/>
          </a:xfrm>
          <a:prstGeom prst="rect">
            <a:avLst/>
          </a:prstGeom>
        </p:spPr>
      </p:pic>
    </p:spTree>
    <p:extLst>
      <p:ext uri="{BB962C8B-B14F-4D97-AF65-F5344CB8AC3E}">
        <p14:creationId xmlns:p14="http://schemas.microsoft.com/office/powerpoint/2010/main" val="1676876550"/>
      </p:ext>
    </p:extLst>
  </p:cSld>
  <p:clrMapOvr>
    <a:masterClrMapping/>
  </p:clrMapOvr>
  <p:timing>
    <p:tnLst>
      <p:par>
        <p:cTn id="1" dur="indefinite" restart="never" nodeType="tmRoot"/>
      </p:par>
    </p:tn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Text &amp; image right">
    <p:spTree>
      <p:nvGrpSpPr>
        <p:cNvPr id="1" name=""/>
        <p:cNvGrpSpPr/>
        <p:nvPr/>
      </p:nvGrpSpPr>
      <p:grpSpPr>
        <a:xfrm>
          <a:off x="0" y="0"/>
          <a:ext cx="0" cy="0"/>
          <a:chOff x="0" y="0"/>
          <a:chExt cx="0" cy="0"/>
        </a:xfrm>
      </p:grpSpPr>
      <p:sp>
        <p:nvSpPr>
          <p:cNvPr id="10" name="Rectangle 9"/>
          <p:cNvSpPr/>
          <p:nvPr userDrawn="1"/>
        </p:nvSpPr>
        <p:spPr>
          <a:xfrm>
            <a:off x="4"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6034119" y="1428753"/>
            <a:ext cx="6354972"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rgbClr val="FFFFFF"/>
                </a:solidFill>
                <a:latin typeface="Arial"/>
                <a:cs typeface="Arial"/>
              </a:defRPr>
            </a:lvl1pPr>
          </a:lstStyle>
          <a:p>
            <a:endParaRPr lang="en-US" dirty="0"/>
          </a:p>
        </p:txBody>
      </p:sp>
      <p:sp>
        <p:nvSpPr>
          <p:cNvPr id="8" name="Text Placeholder 7"/>
          <p:cNvSpPr>
            <a:spLocks noGrp="1"/>
          </p:cNvSpPr>
          <p:nvPr>
            <p:ph type="body" sz="quarter" idx="13"/>
          </p:nvPr>
        </p:nvSpPr>
        <p:spPr>
          <a:xfrm>
            <a:off x="342694" y="1375840"/>
            <a:ext cx="5058833"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TEXT &amp; IMAGE RIGHT</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49" y="6293866"/>
            <a:ext cx="546111" cy="392517"/>
          </a:xfrm>
          <a:prstGeom prst="rect">
            <a:avLst/>
          </a:prstGeom>
        </p:spPr>
      </p:pic>
    </p:spTree>
    <p:extLst>
      <p:ext uri="{BB962C8B-B14F-4D97-AF65-F5344CB8AC3E}">
        <p14:creationId xmlns:p14="http://schemas.microsoft.com/office/powerpoint/2010/main" val="906479910"/>
      </p:ext>
    </p:extLst>
  </p:cSld>
  <p:clrMapOvr>
    <a:masterClrMapping/>
  </p:clrMapOvr>
  <p:timing>
    <p:tnLst>
      <p:par>
        <p:cTn id="1" dur="indefinite" restart="never" nodeType="tmRoot"/>
      </p:par>
    </p:tnLst>
  </p:timing>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preserve="1" userDrawn="1">
  <p:cSld name="Text &amp; image left">
    <p:spTree>
      <p:nvGrpSpPr>
        <p:cNvPr id="1" name=""/>
        <p:cNvGrpSpPr/>
        <p:nvPr/>
      </p:nvGrpSpPr>
      <p:grpSpPr>
        <a:xfrm>
          <a:off x="0" y="0"/>
          <a:ext cx="0" cy="0"/>
          <a:chOff x="0" y="0"/>
          <a:chExt cx="0" cy="0"/>
        </a:xfrm>
      </p:grpSpPr>
      <p:sp>
        <p:nvSpPr>
          <p:cNvPr id="10" name="Rectangle 9"/>
          <p:cNvSpPr/>
          <p:nvPr userDrawn="1"/>
        </p:nvSpPr>
        <p:spPr>
          <a:xfrm>
            <a:off x="4"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Title 1"/>
          <p:cNvSpPr>
            <a:spLocks noGrp="1"/>
          </p:cNvSpPr>
          <p:nvPr>
            <p:ph type="title"/>
          </p:nvPr>
        </p:nvSpPr>
        <p:spPr/>
        <p:txBody>
          <a:bodyPr/>
          <a:lstStyle>
            <a:lvl1pPr>
              <a:defRPr>
                <a:solidFill>
                  <a:srgbClr val="000000"/>
                </a:solidFill>
              </a:defRPr>
            </a:lvl1pPr>
          </a:lstStyle>
          <a:p>
            <a:r>
              <a:rPr lang="en-US" dirty="0" smtClean="0"/>
              <a:t>Click to edit Master title style</a:t>
            </a:r>
            <a:endParaRPr lang="en-US" dirty="0"/>
          </a:p>
        </p:txBody>
      </p:sp>
      <p:sp>
        <p:nvSpPr>
          <p:cNvPr id="3" name="Content Placeholder 2"/>
          <p:cNvSpPr>
            <a:spLocks noGrp="1"/>
          </p:cNvSpPr>
          <p:nvPr>
            <p:ph idx="1"/>
          </p:nvPr>
        </p:nvSpPr>
        <p:spPr>
          <a:xfrm>
            <a:off x="471327" y="1439336"/>
            <a:ext cx="6354972" cy="4162464"/>
          </a:xfrm>
          <a:prstGeom prst="rect">
            <a:avLst/>
          </a:prstGeom>
        </p:spPr>
        <p:txBody>
          <a:bodyPr/>
          <a:lstStyle>
            <a:lvl1pPr marL="0" indent="0">
              <a:buSzPct val="90000"/>
              <a:buFont typeface="Arial"/>
              <a:buNone/>
              <a:defRPr sz="2000" b="0" i="0">
                <a:latin typeface="Arial"/>
              </a:defRPr>
            </a:lvl1pPr>
            <a:lvl2pPr marL="342900" indent="-228600">
              <a:spcBef>
                <a:spcPts val="0"/>
              </a:spcBef>
              <a:buSzPct val="90000"/>
              <a:buFont typeface="Arial"/>
              <a:buChar char="•"/>
              <a:defRPr sz="2000"/>
            </a:lvl2pPr>
            <a:lvl3pPr marL="685800" indent="-228600">
              <a:buSzPct val="90000"/>
              <a:buFont typeface="Courier New"/>
              <a:buChar char="o"/>
              <a:defRPr sz="2000"/>
            </a:lvl3pPr>
            <a:lvl4pPr marL="1028700" indent="-228600">
              <a:buSzPct val="90000"/>
              <a:buFont typeface="Arial"/>
              <a:buChar char="•"/>
              <a:defRPr sz="2000"/>
            </a:lvl4pPr>
            <a:lvl5pPr marL="1435100" indent="-241300">
              <a:buSzPct val="90000"/>
              <a:buFont typeface="Courier New"/>
              <a:buChar char="o"/>
              <a:tabLst/>
              <a:defRPr sz="20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endParaRPr lang="en-US" dirty="0">
              <a:solidFill>
                <a:prstClr val="white"/>
              </a:solidFill>
            </a:endParaRPr>
          </a:p>
        </p:txBody>
      </p:sp>
      <p:sp>
        <p:nvSpPr>
          <p:cNvPr id="8" name="Text Placeholder 7"/>
          <p:cNvSpPr>
            <a:spLocks noGrp="1"/>
          </p:cNvSpPr>
          <p:nvPr>
            <p:ph type="body" sz="quarter" idx="13"/>
          </p:nvPr>
        </p:nvSpPr>
        <p:spPr>
          <a:xfrm>
            <a:off x="6713414" y="1524002"/>
            <a:ext cx="5058833" cy="4180417"/>
          </a:xfrm>
        </p:spPr>
        <p:txBody>
          <a:bodyPr anchor="ctr">
            <a:normAutofit/>
          </a:bodyPr>
          <a:lstStyle>
            <a:lvl1pPr marL="0" indent="0" algn="l">
              <a:lnSpc>
                <a:spcPct val="120000"/>
              </a:lnSpc>
              <a:spcBef>
                <a:spcPts val="0"/>
              </a:spcBef>
              <a:spcAft>
                <a:spcPts val="800"/>
              </a:spcAft>
              <a:buNone/>
              <a:defRPr sz="2000" b="0" i="0" baseline="0">
                <a:latin typeface="Arial"/>
                <a:cs typeface="Arial"/>
              </a:defRPr>
            </a:lvl1pPr>
            <a:lvl2pPr marL="336550" indent="0">
              <a:buNone/>
              <a:defRPr/>
            </a:lvl2pPr>
            <a:lvl3pPr marL="746125" indent="0">
              <a:buNone/>
              <a:defRPr/>
            </a:lvl3pPr>
            <a:lvl4pPr marL="1131888" indent="0">
              <a:buNone/>
              <a:defRPr/>
            </a:lvl4pPr>
            <a:lvl5pPr marL="1541463" indent="0">
              <a:buNone/>
              <a:defRPr/>
            </a:lvl5pPr>
          </a:lstStyle>
          <a:p>
            <a:pPr lvl="0"/>
            <a:r>
              <a:rPr lang="en-US" dirty="0" smtClean="0"/>
              <a:t>Click to edit Master text styles</a:t>
            </a: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TEXT &amp; IMAGE LEFT</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49" y="6293866"/>
            <a:ext cx="546111" cy="392517"/>
          </a:xfrm>
          <a:prstGeom prst="rect">
            <a:avLst/>
          </a:prstGeom>
        </p:spPr>
      </p:pic>
    </p:spTree>
    <p:extLst>
      <p:ext uri="{BB962C8B-B14F-4D97-AF65-F5344CB8AC3E}">
        <p14:creationId xmlns:p14="http://schemas.microsoft.com/office/powerpoint/2010/main" val="2035355376"/>
      </p:ext>
    </p:extLst>
  </p:cSld>
  <p:clrMapOvr>
    <a:masterClrMapping/>
  </p:clrMapOvr>
  <p:timing>
    <p:tnLst>
      <p:par>
        <p:cTn id="1" dur="indefinite" restart="never" nodeType="tmRoot"/>
      </p:par>
    </p:tnLst>
  </p:timing>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preserve="1" userDrawn="1">
  <p:cSld name="Blank ">
    <p:spTree>
      <p:nvGrpSpPr>
        <p:cNvPr id="1" name=""/>
        <p:cNvGrpSpPr/>
        <p:nvPr/>
      </p:nvGrpSpPr>
      <p:grpSpPr>
        <a:xfrm>
          <a:off x="0" y="0"/>
          <a:ext cx="0" cy="0"/>
          <a:chOff x="0" y="0"/>
          <a:chExt cx="0" cy="0"/>
        </a:xfrm>
      </p:grpSpPr>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fld id="{F8C12AA3-6E81-C746-8BB2-6661939CBDDC}" type="slidenum">
              <a:rPr lang="en-US" smtClean="0"/>
              <a:pPr/>
              <a:t>‹#›</a:t>
            </a:fld>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BLANK</a:t>
            </a:r>
          </a:p>
        </p:txBody>
      </p:sp>
    </p:spTree>
    <p:extLst>
      <p:ext uri="{BB962C8B-B14F-4D97-AF65-F5344CB8AC3E}">
        <p14:creationId xmlns:p14="http://schemas.microsoft.com/office/powerpoint/2010/main" val="2766024827"/>
      </p:ext>
    </p:extLst>
  </p:cSld>
  <p:clrMapOvr>
    <a:masterClrMapping/>
  </p:clrMapOvr>
  <p:timing>
    <p:tnLst>
      <p:par>
        <p:cTn id="1" dur="indefinite" restart="never" nodeType="tmRoot"/>
      </p:par>
    </p:tnLst>
  </p:timing>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preserve="1" userDrawn="1">
  <p:cSld name="Extra vertical space">
    <p:spTree>
      <p:nvGrpSpPr>
        <p:cNvPr id="1" name=""/>
        <p:cNvGrpSpPr/>
        <p:nvPr/>
      </p:nvGrpSpPr>
      <p:grpSpPr>
        <a:xfrm>
          <a:off x="0" y="0"/>
          <a:ext cx="0" cy="0"/>
          <a:chOff x="0" y="0"/>
          <a:chExt cx="0" cy="0"/>
        </a:xfrm>
      </p:grpSpPr>
      <p:sp>
        <p:nvSpPr>
          <p:cNvPr id="14" name="Rectangle 13"/>
          <p:cNvSpPr/>
          <p:nvPr userDrawn="1"/>
        </p:nvSpPr>
        <p:spPr>
          <a:xfrm>
            <a:off x="-110065" y="-8373"/>
            <a:ext cx="12557760" cy="207264"/>
          </a:xfrm>
          <a:prstGeom prst="rect">
            <a:avLst/>
          </a:prstGeom>
          <a:gradFill flip="none" rotWithShape="1">
            <a:gsLst>
              <a:gs pos="26000">
                <a:schemeClr val="tx2"/>
              </a:gs>
              <a:gs pos="100000">
                <a:srgbClr val="008745"/>
              </a:gs>
              <a:gs pos="0">
                <a:srgbClr val="008745"/>
              </a:gs>
              <a:gs pos="71000">
                <a:schemeClr val="tx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Title 1"/>
          <p:cNvSpPr>
            <a:spLocks noGrp="1"/>
          </p:cNvSpPr>
          <p:nvPr>
            <p:ph type="title"/>
          </p:nvPr>
        </p:nvSpPr>
        <p:spPr>
          <a:xfrm>
            <a:off x="463296" y="256034"/>
            <a:ext cx="7777013" cy="954793"/>
          </a:xfrm>
        </p:spPr>
        <p:txBody>
          <a:bodyPr/>
          <a:lstStyle>
            <a:lvl1pPr>
              <a:defRPr>
                <a:solidFill>
                  <a:srgbClr val="000000"/>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1"/>
          </p:nvPr>
        </p:nvSpPr>
        <p:spPr/>
        <p:txBody>
          <a:bodyPr/>
          <a:lstStyle/>
          <a:p>
            <a:fld id="{990CBC6E-F1C2-1F47-ABA1-B1BBE767C3DA}" type="slidenum">
              <a:rPr lang="en-US" smtClean="0">
                <a:solidFill>
                  <a:srgbClr val="C7C8CA"/>
                </a:solidFill>
              </a:rPr>
              <a:pPr/>
              <a:t>‹#›</a:t>
            </a:fld>
            <a:endParaRPr lang="en-US" dirty="0">
              <a:solidFill>
                <a:srgbClr val="C7C8CA"/>
              </a:solidFill>
            </a:endParaRPr>
          </a:p>
        </p:txBody>
      </p:sp>
      <p:sp>
        <p:nvSpPr>
          <p:cNvPr id="4" name="Footer Placeholder 3"/>
          <p:cNvSpPr>
            <a:spLocks noGrp="1"/>
          </p:cNvSpPr>
          <p:nvPr>
            <p:ph type="ftr" sz="quarter" idx="12"/>
          </p:nvPr>
        </p:nvSpPr>
        <p:spPr>
          <a:xfrm>
            <a:off x="938784" y="6360028"/>
            <a:ext cx="7083947" cy="209549"/>
          </a:xfrm>
        </p:spPr>
        <p:txBody>
          <a:bodyPr/>
          <a:lstStyle/>
          <a:p>
            <a:endParaRPr lang="en-US" dirty="0">
              <a:solidFill>
                <a:prstClr val="black">
                  <a:tint val="75000"/>
                </a:prstClr>
              </a:solidFill>
            </a:endParaRP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EXTRA VERTICAL SPACE</a:t>
            </a:r>
          </a:p>
        </p:txBody>
      </p:sp>
      <p:pic>
        <p:nvPicPr>
          <p:cNvPr id="10" name="Picture 9"/>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82" y="6276800"/>
            <a:ext cx="572844" cy="409583"/>
          </a:xfrm>
          <a:prstGeom prst="rect">
            <a:avLst/>
          </a:prstGeom>
        </p:spPr>
      </p:pic>
      <p:sp>
        <p:nvSpPr>
          <p:cNvPr id="11" name="Text Placeholder 5"/>
          <p:cNvSpPr>
            <a:spLocks noGrp="1"/>
          </p:cNvSpPr>
          <p:nvPr>
            <p:ph idx="1"/>
          </p:nvPr>
        </p:nvSpPr>
        <p:spPr>
          <a:xfrm>
            <a:off x="460781"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247964897"/>
      </p:ext>
    </p:extLst>
  </p:cSld>
  <p:clrMapOvr>
    <a:masterClrMapping/>
  </p:clrMapOvr>
  <p:timing>
    <p:tnLst>
      <p:par>
        <p:cTn id="1" dur="indefinite" restart="never" nodeType="tmRoot"/>
      </p:par>
    </p:tnLst>
  </p:timing>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preserve="1" userDrawn="1">
  <p:cSld name="Content page Bottom Bar">
    <p:spTree>
      <p:nvGrpSpPr>
        <p:cNvPr id="1" name=""/>
        <p:cNvGrpSpPr/>
        <p:nvPr/>
      </p:nvGrpSpPr>
      <p:grpSpPr>
        <a:xfrm>
          <a:off x="0" y="0"/>
          <a:ext cx="0" cy="0"/>
          <a:chOff x="0" y="0"/>
          <a:chExt cx="0" cy="0"/>
        </a:xfrm>
      </p:grpSpPr>
      <p:sp>
        <p:nvSpPr>
          <p:cNvPr id="5" name="Rectangle 4"/>
          <p:cNvSpPr/>
          <p:nvPr userDrawn="1"/>
        </p:nvSpPr>
        <p:spPr>
          <a:xfrm>
            <a:off x="4" y="6070601"/>
            <a:ext cx="12192001" cy="803468"/>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2" name="Title 1"/>
          <p:cNvSpPr>
            <a:spLocks noGrp="1"/>
          </p:cNvSpPr>
          <p:nvPr>
            <p:ph type="title"/>
          </p:nvPr>
        </p:nvSpPr>
        <p:spPr/>
        <p:txBody>
          <a:bodyPr/>
          <a:lstStyle>
            <a:lvl1pPr>
              <a:defRPr>
                <a:solidFill>
                  <a:schemeClr val="tx1"/>
                </a:solidFill>
              </a:defRPr>
            </a:lvl1pPr>
          </a:lstStyle>
          <a:p>
            <a:r>
              <a:rPr lang="en-US" dirty="0" smtClean="0"/>
              <a:t>Click to edit Master title style</a:t>
            </a:r>
            <a:endParaRPr lang="en-US" dirty="0"/>
          </a:p>
        </p:txBody>
      </p:sp>
      <p:sp>
        <p:nvSpPr>
          <p:cNvPr id="3" name="Slide Number Placeholder 2"/>
          <p:cNvSpPr>
            <a:spLocks noGrp="1"/>
          </p:cNvSpPr>
          <p:nvPr>
            <p:ph type="sldNum" sz="quarter" idx="11"/>
          </p:nvPr>
        </p:nvSpPr>
        <p:spPr/>
        <p:txBody>
          <a:bodyPr/>
          <a:lstStyle>
            <a:lvl1pPr>
              <a:defRPr>
                <a:solidFill>
                  <a:srgbClr val="FFFFFF"/>
                </a:solidFill>
              </a:defRPr>
            </a:lvl1pPr>
          </a:lstStyle>
          <a:p>
            <a:fld id="{990CBC6E-F1C2-1F47-ABA1-B1BBE767C3DA}" type="slidenum">
              <a:rPr lang="en-US" smtClean="0"/>
              <a:pPr/>
              <a:t>‹#›</a:t>
            </a:fld>
            <a:endParaRPr lang="en-US" dirty="0"/>
          </a:p>
        </p:txBody>
      </p:sp>
      <p:sp>
        <p:nvSpPr>
          <p:cNvPr id="4" name="Footer Placeholder 3"/>
          <p:cNvSpPr>
            <a:spLocks noGrp="1"/>
          </p:cNvSpPr>
          <p:nvPr>
            <p:ph type="ftr" sz="quarter" idx="12"/>
          </p:nvPr>
        </p:nvSpPr>
        <p:spPr/>
        <p:txBody>
          <a:bodyPr/>
          <a:lstStyle>
            <a:lvl1pPr>
              <a:defRPr>
                <a:solidFill>
                  <a:schemeClr val="bg1"/>
                </a:solidFill>
              </a:defRPr>
            </a:lvl1pPr>
          </a:lstStyle>
          <a:p>
            <a:endParaRPr lang="en-US" dirty="0">
              <a:solidFill>
                <a:prstClr val="white"/>
              </a:solidFill>
            </a:endParaRPr>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CONTENT PAGE BOTTOM GREEN BAR</a:t>
            </a:r>
          </a:p>
        </p:txBody>
      </p:sp>
      <p:pic>
        <p:nvPicPr>
          <p:cNvPr id="11" name="Picture 10"/>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34849" y="6293866"/>
            <a:ext cx="546111" cy="392517"/>
          </a:xfrm>
          <a:prstGeom prst="rect">
            <a:avLst/>
          </a:prstGeom>
        </p:spPr>
      </p:pic>
      <p:sp>
        <p:nvSpPr>
          <p:cNvPr id="8" name="Content Placeholder 7"/>
          <p:cNvSpPr>
            <a:spLocks noGrp="1"/>
          </p:cNvSpPr>
          <p:nvPr>
            <p:ph sz="quarter" idx="14"/>
          </p:nvPr>
        </p:nvSpPr>
        <p:spPr>
          <a:xfrm>
            <a:off x="466877" y="1153276"/>
            <a:ext cx="11174791" cy="424234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152369494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xt only pag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2"/>
          </p:nvPr>
        </p:nvSpPr>
        <p:spPr/>
        <p:txBody>
          <a:bodyPr/>
          <a:lstStyle/>
          <a:p>
            <a:pPr defTabSz="685800">
              <a:defRPr/>
            </a:pPr>
            <a:fld id="{F8C12AA3-6E81-C746-8BB2-6661939CBDDC}" type="slidenum">
              <a:rPr lang="en-US" smtClean="0">
                <a:solidFill>
                  <a:srgbClr val="C7C8CA"/>
                </a:solidFill>
              </a:rPr>
              <a:pPr defTabSz="685800">
                <a:defRPr/>
              </a:pPr>
              <a:t>‹#›</a:t>
            </a:fld>
            <a:endParaRPr lang="en-US" dirty="0">
              <a:solidFill>
                <a:srgbClr val="C7C8CA"/>
              </a:solidFill>
            </a:endParaRPr>
          </a:p>
        </p:txBody>
      </p:sp>
      <p:sp>
        <p:nvSpPr>
          <p:cNvPr id="3" name="Footer Placeholder 2"/>
          <p:cNvSpPr>
            <a:spLocks noGrp="1"/>
          </p:cNvSpPr>
          <p:nvPr>
            <p:ph type="ftr" sz="quarter" idx="14"/>
          </p:nvPr>
        </p:nvSpPr>
        <p:spPr>
          <a:xfrm>
            <a:off x="459168" y="6360030"/>
            <a:ext cx="7083947" cy="209549"/>
          </a:xfrm>
        </p:spPr>
        <p:txBody>
          <a:bodyPr/>
          <a:lstStyle/>
          <a:p>
            <a:pPr defTabSz="685800">
              <a:defRPr/>
            </a:pPr>
            <a:endParaRPr lang="en-US" dirty="0">
              <a:solidFill>
                <a:prstClr val="black">
                  <a:tint val="75000"/>
                </a:prstClr>
              </a:solidFill>
            </a:endParaRPr>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TEXT ONLY PAGE</a:t>
            </a:r>
          </a:p>
        </p:txBody>
      </p:sp>
      <p:sp>
        <p:nvSpPr>
          <p:cNvPr id="8" name="Text Placeholder 5"/>
          <p:cNvSpPr>
            <a:spLocks noGrp="1"/>
          </p:cNvSpPr>
          <p:nvPr>
            <p:ph idx="1"/>
          </p:nvPr>
        </p:nvSpPr>
        <p:spPr>
          <a:xfrm>
            <a:off x="460782"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2803660983"/>
      </p:ext>
    </p:extLst>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Photo Right 1/2 page bleed">
    <p:spTree>
      <p:nvGrpSpPr>
        <p:cNvPr id="1" name=""/>
        <p:cNvGrpSpPr/>
        <p:nvPr/>
      </p:nvGrpSpPr>
      <p:grpSpPr>
        <a:xfrm>
          <a:off x="0" y="0"/>
          <a:ext cx="0" cy="0"/>
          <a:chOff x="0" y="0"/>
          <a:chExt cx="0" cy="0"/>
        </a:xfrm>
      </p:grpSpPr>
      <p:sp>
        <p:nvSpPr>
          <p:cNvPr id="8" name="Picture Placeholder 7"/>
          <p:cNvSpPr>
            <a:spLocks noGrp="1"/>
          </p:cNvSpPr>
          <p:nvPr>
            <p:ph type="pic" sz="quarter" idx="10"/>
          </p:nvPr>
        </p:nvSpPr>
        <p:spPr>
          <a:xfrm>
            <a:off x="4870349" y="1143000"/>
            <a:ext cx="7321651" cy="5731933"/>
          </a:xfrm>
          <a:prstGeom prst="rect">
            <a:avLst/>
          </a:prstGeom>
          <a:solidFill>
            <a:schemeClr val="bg1">
              <a:lumMod val="95000"/>
            </a:schemeClr>
          </a:solidFill>
        </p:spPr>
        <p:txBody>
          <a:bodyPr/>
          <a:lstStyle>
            <a:lvl1pPr>
              <a:buSzPct val="100000"/>
              <a:defRPr/>
            </a:lvl1pPr>
          </a:lstStyle>
          <a:p>
            <a:r>
              <a:rPr lang="en-US" dirty="0" smtClean="0"/>
              <a:t>Drag picture to placeholder or click icon to add</a:t>
            </a:r>
            <a:endParaRPr lang="en-US" dirty="0"/>
          </a:p>
        </p:txBody>
      </p:sp>
      <p:sp>
        <p:nvSpPr>
          <p:cNvPr id="13" name="Content Placeholder 2"/>
          <p:cNvSpPr>
            <a:spLocks noGrp="1"/>
          </p:cNvSpPr>
          <p:nvPr>
            <p:ph sz="half" idx="11"/>
          </p:nvPr>
        </p:nvSpPr>
        <p:spPr>
          <a:xfrm>
            <a:off x="463872" y="1422118"/>
            <a:ext cx="4206499" cy="5096692"/>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3" name="Slide Number Placeholder 2"/>
          <p:cNvSpPr>
            <a:spLocks noGrp="1"/>
          </p:cNvSpPr>
          <p:nvPr>
            <p:ph type="sldNum" sz="quarter" idx="12"/>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PHOTO RIGHT, ½-PAGE BLEED</a:t>
            </a:r>
          </a:p>
        </p:txBody>
      </p:sp>
    </p:spTree>
    <p:extLst>
      <p:ext uri="{BB962C8B-B14F-4D97-AF65-F5344CB8AC3E}">
        <p14:creationId xmlns:p14="http://schemas.microsoft.com/office/powerpoint/2010/main" val="72646288"/>
      </p:ext>
    </p:extLst>
  </p:cSld>
  <p:clrMapOvr>
    <a:masterClrMapping/>
  </p:clrMapOvr>
  <p:timing>
    <p:tnLst>
      <p:par>
        <p:cTn id="1" dur="indefinite" restart="never" nodeType="tmRoot"/>
      </p:par>
    </p:tnLst>
  </p:timing>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Photo Left 1/2 page bleed">
    <p:spTree>
      <p:nvGrpSpPr>
        <p:cNvPr id="1" name=""/>
        <p:cNvGrpSpPr/>
        <p:nvPr/>
      </p:nvGrpSpPr>
      <p:grpSpPr>
        <a:xfrm>
          <a:off x="0" y="0"/>
          <a:ext cx="0" cy="0"/>
          <a:chOff x="0" y="0"/>
          <a:chExt cx="0" cy="0"/>
        </a:xfrm>
      </p:grpSpPr>
      <p:sp>
        <p:nvSpPr>
          <p:cNvPr id="13" name="Content Placeholder 2"/>
          <p:cNvSpPr>
            <a:spLocks noGrp="1"/>
          </p:cNvSpPr>
          <p:nvPr>
            <p:ph sz="half" idx="11"/>
          </p:nvPr>
        </p:nvSpPr>
        <p:spPr>
          <a:xfrm>
            <a:off x="7629071" y="1539999"/>
            <a:ext cx="4206499" cy="5093208"/>
          </a:xfrm>
          <a:prstGeom prst="rect">
            <a:avLst/>
          </a:prstGeom>
        </p:spPr>
        <p:txBody>
          <a:bodyPr>
            <a:normAutofit/>
          </a:bodyPr>
          <a:lstStyle>
            <a:lvl1pPr marL="0" indent="0">
              <a:buClrTx/>
              <a:buSzPct val="100000"/>
              <a:buNone/>
              <a:defRPr sz="2400">
                <a:solidFill>
                  <a:schemeClr val="tx1"/>
                </a:solidFill>
              </a:defRPr>
            </a:lvl1pPr>
            <a:lvl2pPr marL="192024" indent="-192024">
              <a:buClrTx/>
              <a:buSzPct val="100000"/>
              <a:buFont typeface="Arial"/>
              <a:buChar char="•"/>
              <a:defRPr sz="2400">
                <a:solidFill>
                  <a:schemeClr val="tx1"/>
                </a:solidFill>
              </a:defRPr>
            </a:lvl2pPr>
            <a:lvl3pPr>
              <a:buClr>
                <a:srgbClr val="006601"/>
              </a:buClr>
              <a:defRPr sz="1600"/>
            </a:lvl3pPr>
            <a:lvl4pPr>
              <a:buClr>
                <a:srgbClr val="006601"/>
              </a:buClr>
              <a:defRPr sz="1600"/>
            </a:lvl4pPr>
            <a:lvl5pPr>
              <a:buClr>
                <a:srgbClr val="006601"/>
              </a:buClr>
              <a:defRPr sz="16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p:txBody>
      </p:sp>
      <p:sp>
        <p:nvSpPr>
          <p:cNvPr id="8" name="Picture Placeholder 7"/>
          <p:cNvSpPr>
            <a:spLocks noGrp="1"/>
          </p:cNvSpPr>
          <p:nvPr>
            <p:ph type="pic" sz="quarter" idx="10"/>
          </p:nvPr>
        </p:nvSpPr>
        <p:spPr>
          <a:xfrm>
            <a:off x="0" y="1143000"/>
            <a:ext cx="7321651" cy="5715000"/>
          </a:xfrm>
          <a:prstGeom prst="rect">
            <a:avLst/>
          </a:prstGeom>
          <a:solidFill>
            <a:schemeClr val="bg1">
              <a:lumMod val="95000"/>
            </a:schemeClr>
          </a:solidFill>
        </p:spPr>
        <p:txBody>
          <a:bodyPr/>
          <a:lstStyle>
            <a:lvl1pPr>
              <a:buSzPct val="100000"/>
              <a:defRPr/>
            </a:lvl1pPr>
          </a:lstStyle>
          <a:p>
            <a:r>
              <a:rPr lang="en-US" dirty="0" smtClean="0"/>
              <a:t>Drag picture to placeholder or click icon to add</a:t>
            </a:r>
            <a:endParaRPr lang="en-US" dirty="0"/>
          </a:p>
        </p:txBody>
      </p:sp>
      <p:sp>
        <p:nvSpPr>
          <p:cNvPr id="3" name="Slide Number Placeholder 2"/>
          <p:cNvSpPr>
            <a:spLocks noGrp="1"/>
          </p:cNvSpPr>
          <p:nvPr>
            <p:ph type="sldNum" sz="quarter" idx="12"/>
          </p:nvPr>
        </p:nvSpPr>
        <p:spPr/>
        <p:txBody>
          <a:bodyPr/>
          <a:lstStyle/>
          <a:p>
            <a:fld id="{F8C12AA3-6E81-C746-8BB2-6661939CBDDC}" type="slidenum">
              <a:rPr lang="en-US" smtClean="0">
                <a:solidFill>
                  <a:srgbClr val="C7C8CA"/>
                </a:solidFill>
              </a:rPr>
              <a:pPr/>
              <a:t>‹#›</a:t>
            </a:fld>
            <a:endParaRPr lang="en-US" dirty="0">
              <a:solidFill>
                <a:srgbClr val="C7C8CA"/>
              </a:solidFill>
            </a:endParaRPr>
          </a:p>
        </p:txBody>
      </p:sp>
      <p:sp>
        <p:nvSpPr>
          <p:cNvPr id="2" name="Title 1"/>
          <p:cNvSpPr>
            <a:spLocks noGrp="1"/>
          </p:cNvSpPr>
          <p:nvPr>
            <p:ph type="title"/>
          </p:nvPr>
        </p:nvSpPr>
        <p:spPr/>
        <p:txBody>
          <a:bodyPr/>
          <a:lstStyle/>
          <a:p>
            <a:r>
              <a:rPr lang="en-US" smtClean="0"/>
              <a:t>Click to edit Master title style</a:t>
            </a:r>
            <a:endParaRPr lang="en-US"/>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PHOTO LEFT, ½-PAGE BLEED</a:t>
            </a:r>
          </a:p>
        </p:txBody>
      </p:sp>
    </p:spTree>
    <p:extLst>
      <p:ext uri="{BB962C8B-B14F-4D97-AF65-F5344CB8AC3E}">
        <p14:creationId xmlns:p14="http://schemas.microsoft.com/office/powerpoint/2010/main" val="1497156442"/>
      </p:ext>
    </p:extLst>
  </p:cSld>
  <p:clrMapOvr>
    <a:masterClrMapping/>
  </p:clrMapOvr>
  <p:timing>
    <p:tnLst>
      <p:par>
        <p:cTn id="1" dur="indefinite" restart="never" nodeType="tmRoot"/>
      </p:par>
    </p:tnLst>
  </p:timing>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Picture with Title bar">
    <p:spTree>
      <p:nvGrpSpPr>
        <p:cNvPr id="1" name=""/>
        <p:cNvGrpSpPr/>
        <p:nvPr/>
      </p:nvGrpSpPr>
      <p:grpSpPr>
        <a:xfrm>
          <a:off x="0" y="0"/>
          <a:ext cx="0" cy="0"/>
          <a:chOff x="0" y="0"/>
          <a:chExt cx="0" cy="0"/>
        </a:xfrm>
      </p:grpSpPr>
      <p:sp>
        <p:nvSpPr>
          <p:cNvPr id="7" name="Rectangle 6"/>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pic>
        <p:nvPicPr>
          <p:cNvPr id="6" name="Picture 5"/>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21480" y="6192079"/>
            <a:ext cx="762000" cy="548640"/>
          </a:xfrm>
          <a:prstGeom prst="rect">
            <a:avLst/>
          </a:prstGeom>
        </p:spPr>
      </p:pic>
      <p:sp>
        <p:nvSpPr>
          <p:cNvPr id="8" name="Rectangle 7"/>
          <p:cNvSpPr/>
          <p:nvPr userDrawn="1"/>
        </p:nvSpPr>
        <p:spPr>
          <a:xfrm>
            <a:off x="194387"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3" name="Picture Placeholder 2"/>
          <p:cNvSpPr>
            <a:spLocks noGrp="1"/>
          </p:cNvSpPr>
          <p:nvPr>
            <p:ph type="pic" idx="1"/>
          </p:nvPr>
        </p:nvSpPr>
        <p:spPr>
          <a:xfrm>
            <a:off x="0" y="1143000"/>
            <a:ext cx="12192000" cy="57150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Drag picture to placeholder or click icon to add</a:t>
            </a:r>
            <a:endParaRPr lang="en-US" dirty="0"/>
          </a:p>
        </p:txBody>
      </p:sp>
      <p:sp>
        <p:nvSpPr>
          <p:cNvPr id="2" name="Slide Number Placeholder 1"/>
          <p:cNvSpPr>
            <a:spLocks noGrp="1"/>
          </p:cNvSpPr>
          <p:nvPr>
            <p:ph type="sldNum" sz="quarter" idx="10"/>
          </p:nvPr>
        </p:nvSpPr>
        <p:spPr/>
        <p:txBody>
          <a:bodyPr/>
          <a:lstStyle>
            <a:lvl1pPr>
              <a:defRPr>
                <a:solidFill>
                  <a:srgbClr val="000000"/>
                </a:solidFill>
              </a:defRPr>
            </a:lvl1pPr>
          </a:lstStyle>
          <a:p>
            <a:fld id="{F8C12AA3-6E81-C746-8BB2-6661939CBDDC}" type="slidenum">
              <a:rPr lang="en-US" smtClean="0"/>
              <a:pPr/>
              <a:t>‹#›</a:t>
            </a:fld>
            <a:endParaRPr lang="en-US" dirty="0"/>
          </a:p>
        </p:txBody>
      </p:sp>
      <p:sp>
        <p:nvSpPr>
          <p:cNvPr id="10" name="Title 9"/>
          <p:cNvSpPr>
            <a:spLocks noGrp="1"/>
          </p:cNvSpPr>
          <p:nvPr>
            <p:ph type="title"/>
          </p:nvPr>
        </p:nvSpPr>
        <p:spPr/>
        <p:txBody>
          <a:bodyPr/>
          <a:lstStyle/>
          <a:p>
            <a:r>
              <a:rPr lang="en-US" dirty="0" smtClean="0"/>
              <a:t>Click to edit Master title style</a:t>
            </a:r>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PICTURE WITH TITLE BAR</a:t>
            </a:r>
          </a:p>
        </p:txBody>
      </p:sp>
    </p:spTree>
    <p:extLst>
      <p:ext uri="{BB962C8B-B14F-4D97-AF65-F5344CB8AC3E}">
        <p14:creationId xmlns:p14="http://schemas.microsoft.com/office/powerpoint/2010/main" val="68705226"/>
      </p:ext>
    </p:extLst>
  </p:cSld>
  <p:clrMapOvr>
    <a:masterClrMapping/>
  </p:clrMapOvr>
  <p:timing>
    <p:tnLst>
      <p:par>
        <p:cTn id="1" dur="indefinite" restart="never" nodeType="tmRoot"/>
      </p:par>
    </p:tnLst>
  </p:timing>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able with tit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5" name="Rectangle 4"/>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7" name="Table Placeholder 6"/>
          <p:cNvSpPr>
            <a:spLocks noGrp="1"/>
          </p:cNvSpPr>
          <p:nvPr>
            <p:ph type="tbl" sz="quarter" idx="10"/>
          </p:nvPr>
        </p:nvSpPr>
        <p:spPr>
          <a:xfrm>
            <a:off x="473133" y="1459275"/>
            <a:ext cx="10972800" cy="4497033"/>
          </a:xfrm>
          <a:prstGeom prst="rect">
            <a:avLst/>
          </a:prstGeom>
        </p:spPr>
        <p:txBody>
          <a:bodyPr>
            <a:normAutofit/>
          </a:bodyPr>
          <a:lstStyle>
            <a:lvl1pPr marL="0" indent="0">
              <a:buNone/>
              <a:defRPr sz="2200"/>
            </a:lvl1pPr>
          </a:lstStyle>
          <a:p>
            <a:endParaRPr lang="en-US" dirty="0"/>
          </a:p>
        </p:txBody>
      </p:sp>
      <p:sp>
        <p:nvSpPr>
          <p:cNvPr id="3" name="Slide Number Placeholder 2"/>
          <p:cNvSpPr>
            <a:spLocks noGrp="1"/>
          </p:cNvSpPr>
          <p:nvPr>
            <p:ph type="sldNum" sz="quarter" idx="11"/>
          </p:nvPr>
        </p:nvSpPr>
        <p:spPr/>
        <p:txBody>
          <a:bodyPr/>
          <a:lstStyle/>
          <a:p>
            <a:fld id="{F8C12AA3-6E81-C746-8BB2-6661939CBDDC}" type="slidenum">
              <a:rPr lang="en-US" smtClean="0">
                <a:solidFill>
                  <a:srgbClr val="C7C8CA"/>
                </a:solidFill>
              </a:rPr>
              <a:pPr/>
              <a:t>‹#›</a:t>
            </a:fld>
            <a:endParaRPr lang="en-US" dirty="0">
              <a:solidFill>
                <a:srgbClr val="C7C8CA"/>
              </a:solidFill>
            </a:endParaRPr>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TABLE WITH TITLE</a:t>
            </a:r>
          </a:p>
        </p:txBody>
      </p:sp>
    </p:spTree>
    <p:extLst>
      <p:ext uri="{BB962C8B-B14F-4D97-AF65-F5344CB8AC3E}">
        <p14:creationId xmlns:p14="http://schemas.microsoft.com/office/powerpoint/2010/main" val="1240340464"/>
      </p:ext>
    </p:extLst>
  </p:cSld>
  <p:clrMapOvr>
    <a:masterClrMapping/>
  </p:clrMapOvr>
  <p:timing>
    <p:tnLst>
      <p:par>
        <p:cTn id="1" dur="indefinite" restart="never" nodeType="tmRoot"/>
      </p:par>
    </p:tnLst>
  </p:timing>
</p:sldLayout>
</file>

<file path=ppt/slideLayouts/slideLayout44.xml><?xml version="1.0" encoding="utf-8"?>
<p:sldLayout xmlns:a="http://schemas.openxmlformats.org/drawingml/2006/main" xmlns:r="http://schemas.openxmlformats.org/officeDocument/2006/relationships" xmlns:p="http://schemas.openxmlformats.org/presentationml/2006/main" userDrawn="1">
  <p:cSld name="Chart with title &amp; subtitle">
    <p:spTree>
      <p:nvGrpSpPr>
        <p:cNvPr id="1" name=""/>
        <p:cNvGrpSpPr/>
        <p:nvPr/>
      </p:nvGrpSpPr>
      <p:grpSpPr>
        <a:xfrm>
          <a:off x="0" y="0"/>
          <a:ext cx="0" cy="0"/>
          <a:chOff x="0" y="0"/>
          <a:chExt cx="0" cy="0"/>
        </a:xfrm>
      </p:grpSpPr>
      <p:sp>
        <p:nvSpPr>
          <p:cNvPr id="3" name="Rectangle 2"/>
          <p:cNvSpPr/>
          <p:nvPr userDrawn="1"/>
        </p:nvSpPr>
        <p:spPr>
          <a:xfrm>
            <a:off x="108373" y="6146800"/>
            <a:ext cx="1029547" cy="64008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defTabSz="457200"/>
            <a:endParaRPr lang="en-US" sz="1800" dirty="0">
              <a:solidFill>
                <a:prstClr val="white"/>
              </a:solidFill>
              <a:latin typeface="Arial"/>
            </a:endParaRPr>
          </a:p>
        </p:txBody>
      </p:sp>
      <p:sp>
        <p:nvSpPr>
          <p:cNvPr id="4" name="Chart Placeholder 3"/>
          <p:cNvSpPr>
            <a:spLocks noGrp="1"/>
          </p:cNvSpPr>
          <p:nvPr>
            <p:ph type="chart" sz="quarter" idx="10"/>
          </p:nvPr>
        </p:nvSpPr>
        <p:spPr>
          <a:xfrm>
            <a:off x="1311208" y="2052433"/>
            <a:ext cx="9277773" cy="4340225"/>
          </a:xfrm>
          <a:prstGeom prst="rect">
            <a:avLst/>
          </a:prstGeom>
        </p:spPr>
        <p:txBody>
          <a:bodyPr/>
          <a:lstStyle>
            <a:lvl1pPr marL="0" indent="0">
              <a:buNone/>
              <a:defRPr/>
            </a:lvl1pPr>
          </a:lstStyle>
          <a:p>
            <a:endParaRPr lang="en-US" dirty="0"/>
          </a:p>
        </p:txBody>
      </p:sp>
      <p:sp>
        <p:nvSpPr>
          <p:cNvPr id="9" name="Text Placeholder 8"/>
          <p:cNvSpPr>
            <a:spLocks noGrp="1"/>
          </p:cNvSpPr>
          <p:nvPr>
            <p:ph type="body" sz="quarter" idx="12"/>
          </p:nvPr>
        </p:nvSpPr>
        <p:spPr>
          <a:xfrm>
            <a:off x="452343" y="1428753"/>
            <a:ext cx="10858120" cy="730885"/>
          </a:xfrm>
          <a:prstGeom prst="rect">
            <a:avLst/>
          </a:prstGeom>
        </p:spPr>
        <p:txBody>
          <a:bodyPr/>
          <a:lstStyle>
            <a:lvl1pPr marL="0" indent="0">
              <a:buFontTx/>
              <a:buNone/>
              <a:defRPr b="1" i="0">
                <a:latin typeface="Arial"/>
                <a:cs typeface="Arial"/>
              </a:defRPr>
            </a:lvl1pPr>
          </a:lstStyle>
          <a:p>
            <a:pPr lvl="0"/>
            <a:r>
              <a:rPr lang="en-US" dirty="0" smtClean="0"/>
              <a:t>Click to edit Master text styles</a:t>
            </a:r>
            <a:endParaRPr lang="en-US" dirty="0"/>
          </a:p>
        </p:txBody>
      </p:sp>
      <p:sp>
        <p:nvSpPr>
          <p:cNvPr id="5" name="Slide Number Placeholder 4"/>
          <p:cNvSpPr>
            <a:spLocks noGrp="1"/>
          </p:cNvSpPr>
          <p:nvPr>
            <p:ph type="sldNum" sz="quarter" idx="13"/>
          </p:nvPr>
        </p:nvSpPr>
        <p:spPr/>
        <p:txBody>
          <a:bodyPr/>
          <a:lstStyle/>
          <a:p>
            <a:fld id="{F8C12AA3-6E81-C746-8BB2-6661939CBDDC}" type="slidenum">
              <a:rPr lang="en-US" smtClean="0">
                <a:solidFill>
                  <a:srgbClr val="C7C8CA"/>
                </a:solidFill>
              </a:rPr>
              <a:pPr/>
              <a:t>‹#›</a:t>
            </a:fld>
            <a:endParaRPr lang="en-US" dirty="0">
              <a:solidFill>
                <a:srgbClr val="C7C8CA"/>
              </a:solidFill>
            </a:endParaRPr>
          </a:p>
        </p:txBody>
      </p:sp>
      <p:sp>
        <p:nvSpPr>
          <p:cNvPr id="7" name="Title 6"/>
          <p:cNvSpPr>
            <a:spLocks noGrp="1"/>
          </p:cNvSpPr>
          <p:nvPr>
            <p:ph type="title"/>
          </p:nvPr>
        </p:nvSpPr>
        <p:spPr/>
        <p:txBody>
          <a:bodyPr/>
          <a:lstStyle/>
          <a:p>
            <a:r>
              <a:rPr lang="en-US" dirty="0" smtClean="0"/>
              <a:t>Click to edit Master title style</a:t>
            </a:r>
            <a:endParaRPr lang="en-US" dirty="0"/>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457200"/>
            <a:r>
              <a:rPr lang="en-US" sz="1800" dirty="0">
                <a:solidFill>
                  <a:prstClr val="white"/>
                </a:solidFill>
                <a:latin typeface="Arial"/>
              </a:rPr>
              <a:t>CHART WITH TITLE &amp; SUBTITLE</a:t>
            </a: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val="0"/>
              </a:ext>
            </a:extLst>
          </a:blip>
          <a:stretch>
            <a:fillRect/>
          </a:stretch>
        </p:blipFill>
        <p:spPr>
          <a:xfrm>
            <a:off x="221482" y="6276800"/>
            <a:ext cx="572844" cy="409583"/>
          </a:xfrm>
          <a:prstGeom prst="rect">
            <a:avLst/>
          </a:prstGeom>
        </p:spPr>
      </p:pic>
    </p:spTree>
    <p:extLst>
      <p:ext uri="{BB962C8B-B14F-4D97-AF65-F5344CB8AC3E}">
        <p14:creationId xmlns:p14="http://schemas.microsoft.com/office/powerpoint/2010/main" val="1536040140"/>
      </p:ext>
    </p:extLst>
  </p:cSld>
  <p:clrMapOvr>
    <a:masterClrMapping/>
  </p:clrMapOvr>
  <p:timing>
    <p:tnLst>
      <p:par>
        <p:cTn id="1" dur="indefinite" restart="never" nodeType="tmRoot"/>
      </p:par>
    </p:tnLst>
  </p:timing>
</p:sldLayout>
</file>

<file path=ppt/slideLayouts/slideLayout45.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10"/>
          </p:nvPr>
        </p:nvSpPr>
        <p:spPr>
          <a:xfrm>
            <a:off x="4144435" y="6378575"/>
            <a:ext cx="3903133" cy="342900"/>
          </a:xfrm>
          <a:prstGeom prst="rect">
            <a:avLst/>
          </a:prstGeom>
        </p:spPr>
        <p:txBody>
          <a:bodyPr/>
          <a:lstStyle>
            <a:lvl1pPr algn="ctr" eaLnBrk="0" fontAlgn="base" hangingPunct="0">
              <a:spcBef>
                <a:spcPct val="0"/>
              </a:spcBef>
              <a:spcAft>
                <a:spcPct val="0"/>
              </a:spcAft>
              <a:defRPr sz="1650">
                <a:solidFill>
                  <a:prstClr val="black">
                    <a:tint val="75000"/>
                  </a:prstClr>
                </a:solidFill>
                <a:latin typeface="Arial" panose="020B0604020202020204" pitchFamily="34" charset="0"/>
              </a:defRPr>
            </a:lvl1pPr>
          </a:lstStyle>
          <a:p>
            <a:pPr>
              <a:defRPr/>
            </a:pPr>
            <a:endParaRPr lang="en-US" dirty="0"/>
          </a:p>
        </p:txBody>
      </p:sp>
      <p:sp>
        <p:nvSpPr>
          <p:cNvPr id="3" name="Holder 3"/>
          <p:cNvSpPr>
            <a:spLocks noGrp="1"/>
          </p:cNvSpPr>
          <p:nvPr>
            <p:ph type="dt" sz="half" idx="11"/>
          </p:nvPr>
        </p:nvSpPr>
        <p:spPr>
          <a:xfrm>
            <a:off x="609600" y="6378575"/>
            <a:ext cx="2804584" cy="342900"/>
          </a:xfrm>
          <a:prstGeom prst="rect">
            <a:avLst/>
          </a:prstGeom>
        </p:spPr>
        <p:txBody>
          <a:bodyPr/>
          <a:lstStyle>
            <a:lvl1pPr algn="l" eaLnBrk="0" fontAlgn="base" hangingPunct="0">
              <a:spcBef>
                <a:spcPct val="0"/>
              </a:spcBef>
              <a:spcAft>
                <a:spcPct val="0"/>
              </a:spcAft>
              <a:defRPr sz="1650">
                <a:solidFill>
                  <a:prstClr val="black">
                    <a:tint val="75000"/>
                  </a:prstClr>
                </a:solidFill>
                <a:latin typeface="Arial" panose="020B0604020202020204" pitchFamily="34" charset="0"/>
              </a:defRPr>
            </a:lvl1pPr>
          </a:lstStyle>
          <a:p>
            <a:pPr>
              <a:defRPr/>
            </a:pPr>
            <a:endParaRPr lang="en-US" dirty="0"/>
          </a:p>
        </p:txBody>
      </p:sp>
      <p:sp>
        <p:nvSpPr>
          <p:cNvPr id="4" name="Holder 4"/>
          <p:cNvSpPr>
            <a:spLocks noGrp="1"/>
          </p:cNvSpPr>
          <p:nvPr>
            <p:ph type="sldNum" sz="quarter" idx="12"/>
          </p:nvPr>
        </p:nvSpPr>
        <p:spPr>
          <a:xfrm>
            <a:off x="8777819" y="6378575"/>
            <a:ext cx="2804583" cy="342900"/>
          </a:xfrm>
          <a:prstGeom prst="rect">
            <a:avLst/>
          </a:prstGeom>
        </p:spPr>
        <p:txBody>
          <a:bodyPr/>
          <a:lstStyle>
            <a:lvl1pPr algn="r" eaLnBrk="0" fontAlgn="base" hangingPunct="0">
              <a:spcBef>
                <a:spcPct val="0"/>
              </a:spcBef>
              <a:spcAft>
                <a:spcPct val="0"/>
              </a:spcAft>
              <a:defRPr sz="1650">
                <a:solidFill>
                  <a:prstClr val="black">
                    <a:tint val="75000"/>
                  </a:prstClr>
                </a:solidFill>
                <a:latin typeface="Arial" panose="020B0604020202020204" pitchFamily="34" charset="0"/>
              </a:defRPr>
            </a:lvl1pPr>
          </a:lstStyle>
          <a:p>
            <a:pPr>
              <a:defRPr/>
            </a:pPr>
            <a:fld id="{4DE58C36-E69B-4264-AA4A-5172C42A37EB}" type="slidenum">
              <a:rPr lang="en-US" smtClean="0"/>
              <a:pPr>
                <a:defRPr/>
              </a:pPr>
              <a:t>‹#›</a:t>
            </a:fld>
            <a:endParaRPr lang="en-US" dirty="0"/>
          </a:p>
        </p:txBody>
      </p:sp>
    </p:spTree>
    <p:extLst>
      <p:ext uri="{BB962C8B-B14F-4D97-AF65-F5344CB8AC3E}">
        <p14:creationId xmlns:p14="http://schemas.microsoft.com/office/powerpoint/2010/main" val="2817127029"/>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page with eyebrow">
    <p:spTree>
      <p:nvGrpSpPr>
        <p:cNvPr id="1" name=""/>
        <p:cNvGrpSpPr/>
        <p:nvPr/>
      </p:nvGrpSpPr>
      <p:grpSpPr>
        <a:xfrm>
          <a:off x="0" y="0"/>
          <a:ext cx="0" cy="0"/>
          <a:chOff x="0" y="0"/>
          <a:chExt cx="0" cy="0"/>
        </a:xfrm>
      </p:grpSpPr>
      <p:sp>
        <p:nvSpPr>
          <p:cNvPr id="2" name="Title 1"/>
          <p:cNvSpPr>
            <a:spLocks noGrp="1"/>
          </p:cNvSpPr>
          <p:nvPr>
            <p:ph type="title"/>
          </p:nvPr>
        </p:nvSpPr>
        <p:spPr>
          <a:xfrm>
            <a:off x="463299" y="626537"/>
            <a:ext cx="10024300" cy="741501"/>
          </a:xfrm>
        </p:spPr>
        <p:txBody>
          <a:bodyPr lIns="0" tIns="0" rIns="0" bIns="0" anchor="t"/>
          <a:lstStyle>
            <a:lvl1pPr>
              <a:defRPr>
                <a:solidFill>
                  <a:schemeClr val="bg1"/>
                </a:solidFill>
              </a:defRPr>
            </a:lvl1pPr>
          </a:lstStyle>
          <a:p>
            <a:r>
              <a:rPr lang="en-US" dirty="0" smtClean="0"/>
              <a:t>Click to edit Master title style</a:t>
            </a:r>
            <a:endParaRPr lang="en-US" dirty="0"/>
          </a:p>
        </p:txBody>
      </p:sp>
      <p:sp>
        <p:nvSpPr>
          <p:cNvPr id="7" name="Slide Number Placeholder 6"/>
          <p:cNvSpPr>
            <a:spLocks noGrp="1"/>
          </p:cNvSpPr>
          <p:nvPr>
            <p:ph type="sldNum" sz="quarter" idx="11"/>
          </p:nvPr>
        </p:nvSpPr>
        <p:spPr/>
        <p:txBody>
          <a:bodyPr/>
          <a:lstStyle>
            <a:lvl1pPr>
              <a:defRPr b="0" i="0">
                <a:solidFill>
                  <a:srgbClr val="FFFFFF"/>
                </a:solidFill>
                <a:latin typeface="Arial"/>
                <a:cs typeface="Arial"/>
              </a:defRPr>
            </a:lvl1pPr>
          </a:lstStyle>
          <a:p>
            <a:pPr defTabSz="685800">
              <a:defRPr/>
            </a:pPr>
            <a:fld id="{F8C12AA3-6E81-C746-8BB2-6661939CBDDC}" type="slidenum">
              <a:rPr lang="en-US" smtClean="0"/>
              <a:pPr defTabSz="685800">
                <a:defRPr/>
              </a:pPr>
              <a:t>‹#›</a:t>
            </a:fld>
            <a:endParaRPr lang="en-US" dirty="0"/>
          </a:p>
        </p:txBody>
      </p:sp>
      <p:sp>
        <p:nvSpPr>
          <p:cNvPr id="4" name="Footer Placeholder 3"/>
          <p:cNvSpPr>
            <a:spLocks noGrp="1"/>
          </p:cNvSpPr>
          <p:nvPr>
            <p:ph type="ftr" sz="quarter" idx="12"/>
          </p:nvPr>
        </p:nvSpPr>
        <p:spPr/>
        <p:txBody>
          <a:bodyPr/>
          <a:lstStyle>
            <a:lvl1pPr>
              <a:defRPr b="0" i="0">
                <a:solidFill>
                  <a:schemeClr val="bg1"/>
                </a:solidFill>
                <a:latin typeface="Arial"/>
                <a:cs typeface="Arial"/>
              </a:defRPr>
            </a:lvl1pPr>
          </a:lstStyle>
          <a:p>
            <a:pPr defTabSz="685800">
              <a:defRPr/>
            </a:pPr>
            <a:endParaRPr lang="en-US" dirty="0">
              <a:solidFill>
                <a:prstClr val="white"/>
              </a:solidFill>
            </a:endParaRPr>
          </a:p>
        </p:txBody>
      </p:sp>
      <p:sp>
        <p:nvSpPr>
          <p:cNvPr id="6" name="Text Placeholder 5"/>
          <p:cNvSpPr>
            <a:spLocks noGrp="1"/>
          </p:cNvSpPr>
          <p:nvPr>
            <p:ph type="body" sz="quarter" idx="14"/>
          </p:nvPr>
        </p:nvSpPr>
        <p:spPr>
          <a:xfrm>
            <a:off x="463299" y="-41636"/>
            <a:ext cx="10145183" cy="626533"/>
          </a:xfrm>
        </p:spPr>
        <p:txBody>
          <a:bodyPr lIns="0" tIns="0" rIns="0" bIns="0" anchor="b">
            <a:normAutofit/>
          </a:bodyPr>
          <a:lstStyle>
            <a:lvl1pPr marL="0" indent="0">
              <a:buNone/>
              <a:defRPr sz="1200" b="1" cap="all">
                <a:solidFill>
                  <a:schemeClr val="bg1"/>
                </a:solidFill>
              </a:defRPr>
            </a:lvl1pPr>
            <a:lvl2pPr marL="252413" indent="0">
              <a:buNone/>
              <a:defRPr/>
            </a:lvl2pPr>
            <a:lvl3pPr marL="559594" indent="0">
              <a:buNone/>
              <a:defRPr/>
            </a:lvl3pPr>
            <a:lvl4pPr marL="848916" indent="0">
              <a:buNone/>
              <a:defRPr/>
            </a:lvl4pPr>
            <a:lvl5pPr marL="1156097" indent="0">
              <a:buNone/>
              <a:defRPr/>
            </a:lvl5pPr>
          </a:lstStyle>
          <a:p>
            <a:pPr lvl="0"/>
            <a:r>
              <a:rPr lang="en-US" dirty="0" smtClean="0"/>
              <a:t>Click to edit Master text styles</a:t>
            </a:r>
          </a:p>
        </p:txBody>
      </p:sp>
      <p:sp>
        <p:nvSpPr>
          <p:cNvPr id="11" name="Rectangle 10"/>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CONTENT PAGE WITH EYEBROW</a:t>
            </a:r>
          </a:p>
        </p:txBody>
      </p:sp>
      <p:sp>
        <p:nvSpPr>
          <p:cNvPr id="8" name="Text Placeholder 5"/>
          <p:cNvSpPr>
            <a:spLocks noGrp="1"/>
          </p:cNvSpPr>
          <p:nvPr>
            <p:ph idx="1"/>
          </p:nvPr>
        </p:nvSpPr>
        <p:spPr>
          <a:xfrm>
            <a:off x="460782"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202370949"/>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Full-width image">
    <p:spTree>
      <p:nvGrpSpPr>
        <p:cNvPr id="1" name=""/>
        <p:cNvGrpSpPr/>
        <p:nvPr/>
      </p:nvGrpSpPr>
      <p:grpSpPr>
        <a:xfrm>
          <a:off x="0" y="0"/>
          <a:ext cx="0" cy="0"/>
          <a:chOff x="0" y="0"/>
          <a:chExt cx="0" cy="0"/>
        </a:xfrm>
      </p:grpSpPr>
      <p:sp>
        <p:nvSpPr>
          <p:cNvPr id="7" name="Picture Placeholder 6"/>
          <p:cNvSpPr>
            <a:spLocks noGrp="1"/>
          </p:cNvSpPr>
          <p:nvPr>
            <p:ph type="pic" sz="quarter" idx="10"/>
          </p:nvPr>
        </p:nvSpPr>
        <p:spPr>
          <a:xfrm>
            <a:off x="0" y="1126067"/>
            <a:ext cx="12192000" cy="5742432"/>
          </a:xfrm>
          <a:prstGeom prst="rect">
            <a:avLst/>
          </a:prstGeom>
        </p:spPr>
        <p:txBody>
          <a:bodyPr/>
          <a:lstStyle>
            <a:lvl1pPr marL="0" indent="0">
              <a:buNone/>
              <a:defRPr/>
            </a:lvl1pPr>
          </a:lstStyle>
          <a:p>
            <a:endParaRPr lang="en-US" dirty="0"/>
          </a:p>
        </p:txBody>
      </p:sp>
      <p:sp>
        <p:nvSpPr>
          <p:cNvPr id="4" name="Slide Number Placeholder 3"/>
          <p:cNvSpPr>
            <a:spLocks noGrp="1"/>
          </p:cNvSpPr>
          <p:nvPr>
            <p:ph type="sldNum" sz="quarter" idx="12"/>
          </p:nvPr>
        </p:nvSpPr>
        <p:spPr>
          <a:ln>
            <a:noFill/>
          </a:ln>
        </p:spPr>
        <p:txBody>
          <a:bodyPr/>
          <a:lstStyle/>
          <a:p>
            <a:pPr defTabSz="685800">
              <a:defRPr/>
            </a:pPr>
            <a:fld id="{F8C12AA3-6E81-C746-8BB2-6661939CBDDC}" type="slidenum">
              <a:rPr lang="en-US" smtClean="0">
                <a:solidFill>
                  <a:srgbClr val="C7C8CA"/>
                </a:solidFill>
              </a:rPr>
              <a:pPr defTabSz="685800">
                <a:defRPr/>
              </a:pPr>
              <a:t>‹#›</a:t>
            </a:fld>
            <a:endParaRPr lang="en-US" dirty="0">
              <a:solidFill>
                <a:srgbClr val="C7C8CA"/>
              </a:solidFill>
            </a:endParaRPr>
          </a:p>
        </p:txBody>
      </p:sp>
      <p:sp>
        <p:nvSpPr>
          <p:cNvPr id="3" name="Title 2"/>
          <p:cNvSpPr>
            <a:spLocks noGrp="1"/>
          </p:cNvSpPr>
          <p:nvPr>
            <p:ph type="title"/>
          </p:nvPr>
        </p:nvSpPr>
        <p:spPr/>
        <p:txBody>
          <a:bodyPr/>
          <a:lstStyle/>
          <a:p>
            <a:r>
              <a:rPr lang="en-US" smtClean="0"/>
              <a:t>Click to edit Master title style</a:t>
            </a:r>
            <a:endParaRPr lang="en-US"/>
          </a:p>
        </p:txBody>
      </p:sp>
      <p:sp>
        <p:nvSpPr>
          <p:cNvPr id="6" name="Rectangle 5"/>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TITLE &amp; FULL-WIDTH IMAGE</a:t>
            </a:r>
          </a:p>
        </p:txBody>
      </p:sp>
      <p:sp>
        <p:nvSpPr>
          <p:cNvPr id="10" name="Text Placeholder 8"/>
          <p:cNvSpPr>
            <a:spLocks noGrp="1"/>
          </p:cNvSpPr>
          <p:nvPr>
            <p:ph type="body" sz="quarter" idx="13"/>
          </p:nvPr>
        </p:nvSpPr>
        <p:spPr>
          <a:xfrm>
            <a:off x="478160" y="1454159"/>
            <a:ext cx="10721576" cy="3071537"/>
          </a:xfrm>
          <a:solidFill>
            <a:srgbClr val="FFFFFF">
              <a:alpha val="90000"/>
            </a:srgbClr>
          </a:solidFill>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42707748"/>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Full Image &amp; Text box">
    <p:spTree>
      <p:nvGrpSpPr>
        <p:cNvPr id="1" name=""/>
        <p:cNvGrpSpPr/>
        <p:nvPr/>
      </p:nvGrpSpPr>
      <p:grpSpPr>
        <a:xfrm>
          <a:off x="0" y="0"/>
          <a:ext cx="0" cy="0"/>
          <a:chOff x="0" y="0"/>
          <a:chExt cx="0" cy="0"/>
        </a:xfrm>
      </p:grpSpPr>
      <p:sp>
        <p:nvSpPr>
          <p:cNvPr id="2" name="Rectangle 1"/>
          <p:cNvSpPr/>
          <p:nvPr userDrawn="1"/>
        </p:nvSpPr>
        <p:spPr>
          <a:xfrm>
            <a:off x="221485" y="6192560"/>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Picture Placeholder 2"/>
          <p:cNvSpPr>
            <a:spLocks noGrp="1"/>
          </p:cNvSpPr>
          <p:nvPr>
            <p:ph type="pic" idx="10"/>
          </p:nvPr>
        </p:nvSpPr>
        <p:spPr>
          <a:xfrm>
            <a:off x="0" y="1143002"/>
            <a:ext cx="12192000" cy="5701647"/>
          </a:xfrm>
          <a:prstGeom prst="rect">
            <a:avLst/>
          </a:prstGeom>
        </p:spPr>
        <p:txBody>
          <a:bodyPr/>
          <a:lstStyle>
            <a:lvl1pPr marL="0" indent="0">
              <a:buNone/>
              <a:defRPr sz="24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defTabSz="685800">
              <a:defRPr/>
            </a:pPr>
            <a:fld id="{F8C12AA3-6E81-C746-8BB2-6661939CBDDC}" type="slidenum">
              <a:rPr lang="en-US" smtClean="0"/>
              <a:pPr defTabSz="685800">
                <a:defRPr/>
              </a:pPr>
              <a:t>‹#›</a:t>
            </a:fld>
            <a:endParaRPr lang="en-US" dirty="0"/>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FULL IMAGE AND TEXT BOX</a:t>
            </a:r>
          </a:p>
        </p:txBody>
      </p:sp>
      <p:pic>
        <p:nvPicPr>
          <p:cNvPr id="8" name="Picture 7"/>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207938" y="157765"/>
            <a:ext cx="2161388" cy="704088"/>
          </a:xfrm>
          <a:prstGeom prst="rect">
            <a:avLst/>
          </a:prstGeom>
        </p:spPr>
      </p:pic>
      <p:sp>
        <p:nvSpPr>
          <p:cNvPr id="9" name="Text Placeholder 5"/>
          <p:cNvSpPr>
            <a:spLocks noGrp="1"/>
          </p:cNvSpPr>
          <p:nvPr>
            <p:ph idx="1"/>
          </p:nvPr>
        </p:nvSpPr>
        <p:spPr>
          <a:xfrm>
            <a:off x="460782" y="1428437"/>
            <a:ext cx="11617055" cy="2265149"/>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9062439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Full bleed, Text Left">
    <p:spTree>
      <p:nvGrpSpPr>
        <p:cNvPr id="1" name=""/>
        <p:cNvGrpSpPr/>
        <p:nvPr/>
      </p:nvGrpSpPr>
      <p:grpSpPr>
        <a:xfrm>
          <a:off x="0" y="0"/>
          <a:ext cx="0" cy="0"/>
          <a:chOff x="0" y="0"/>
          <a:chExt cx="0" cy="0"/>
        </a:xfrm>
      </p:grpSpPr>
      <p:sp>
        <p:nvSpPr>
          <p:cNvPr id="2" name="Rectangle 1"/>
          <p:cNvSpPr/>
          <p:nvPr userDrawn="1"/>
        </p:nvSpPr>
        <p:spPr>
          <a:xfrm>
            <a:off x="221485" y="6192560"/>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Picture Placeholder 2"/>
          <p:cNvSpPr>
            <a:spLocks noGrp="1"/>
          </p:cNvSpPr>
          <p:nvPr>
            <p:ph type="pic" idx="10"/>
          </p:nvPr>
        </p:nvSpPr>
        <p:spPr>
          <a:xfrm>
            <a:off x="0" y="1126067"/>
            <a:ext cx="12192000" cy="5742432"/>
          </a:xfrm>
          <a:prstGeom prst="rect">
            <a:avLst/>
          </a:prstGeom>
        </p:spPr>
        <p:txBody>
          <a:bodyPr>
            <a:normAutofit/>
          </a:bodyPr>
          <a:lstStyle>
            <a:lvl1pPr marL="0" indent="0">
              <a:buNone/>
              <a:defRPr sz="15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defTabSz="685800">
              <a:defRPr/>
            </a:pPr>
            <a:fld id="{F8C12AA3-6E81-C746-8BB2-6661939CBDDC}" type="slidenum">
              <a:rPr lang="en-US" smtClean="0"/>
              <a:pPr defTabSz="685800">
                <a:defRPr/>
              </a:pPr>
              <a:t>‹#›</a:t>
            </a:fld>
            <a:endParaRPr lang="en-US" dirty="0"/>
          </a:p>
        </p:txBody>
      </p:sp>
      <p:sp>
        <p:nvSpPr>
          <p:cNvPr id="6" name="Text Placeholder 5"/>
          <p:cNvSpPr>
            <a:spLocks noGrp="1"/>
          </p:cNvSpPr>
          <p:nvPr>
            <p:ph type="body" sz="quarter" idx="13"/>
          </p:nvPr>
        </p:nvSpPr>
        <p:spPr>
          <a:xfrm>
            <a:off x="469688" y="1490137"/>
            <a:ext cx="5866197" cy="4984639"/>
          </a:xfrm>
          <a:solidFill>
            <a:schemeClr val="bg1">
              <a:alpha val="90000"/>
            </a:schemeClr>
          </a:solidFill>
        </p:spPr>
        <p:txBody>
          <a:bodyPr>
            <a:normAutofit/>
          </a:bodyPr>
          <a:lstStyle>
            <a:lvl1pPr marL="0" indent="0">
              <a:buFont typeface="Arial"/>
              <a:buNone/>
              <a:defRPr sz="1500"/>
            </a:lvl1pPr>
            <a:lvl2pPr marL="466725" indent="-214313">
              <a:buFont typeface="Arial"/>
              <a:buChar char="•"/>
              <a:defRPr sz="1500"/>
            </a:lvl2pPr>
            <a:lvl3pPr marL="731044" indent="-171450">
              <a:buFont typeface="Courier New"/>
              <a:buChar char="o"/>
              <a:defRPr sz="1500"/>
            </a:lvl3pPr>
            <a:lvl4pPr marL="1020366" indent="-171450">
              <a:buFont typeface="Arial"/>
              <a:buChar char="•"/>
              <a:defRPr sz="1500"/>
            </a:lvl4pPr>
            <a:lvl5pPr marL="1327547" indent="-171450">
              <a:buFont typeface="Lucida Grande"/>
              <a:buChar cha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9" name="Rectangle 8"/>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FULL BLEED AND TEXT LEFT</a:t>
            </a:r>
          </a:p>
        </p:txBody>
      </p:sp>
    </p:spTree>
    <p:extLst>
      <p:ext uri="{BB962C8B-B14F-4D97-AF65-F5344CB8AC3E}">
        <p14:creationId xmlns:p14="http://schemas.microsoft.com/office/powerpoint/2010/main" val="400085154"/>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Full bleed, Text Right">
    <p:spTree>
      <p:nvGrpSpPr>
        <p:cNvPr id="1" name=""/>
        <p:cNvGrpSpPr/>
        <p:nvPr/>
      </p:nvGrpSpPr>
      <p:grpSpPr>
        <a:xfrm>
          <a:off x="0" y="0"/>
          <a:ext cx="0" cy="0"/>
          <a:chOff x="0" y="0"/>
          <a:chExt cx="0" cy="0"/>
        </a:xfrm>
      </p:grpSpPr>
      <p:sp>
        <p:nvSpPr>
          <p:cNvPr id="2" name="Rectangle 1"/>
          <p:cNvSpPr/>
          <p:nvPr userDrawn="1"/>
        </p:nvSpPr>
        <p:spPr>
          <a:xfrm>
            <a:off x="221485" y="6192560"/>
            <a:ext cx="761999" cy="547687"/>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sp>
        <p:nvSpPr>
          <p:cNvPr id="10" name="Picture Placeholder 2"/>
          <p:cNvSpPr>
            <a:spLocks noGrp="1"/>
          </p:cNvSpPr>
          <p:nvPr>
            <p:ph type="pic" idx="10"/>
          </p:nvPr>
        </p:nvSpPr>
        <p:spPr>
          <a:xfrm>
            <a:off x="0" y="1143000"/>
            <a:ext cx="12192000" cy="5742432"/>
          </a:xfrm>
          <a:prstGeom prst="rect">
            <a:avLst/>
          </a:prstGeom>
        </p:spPr>
        <p:txBody>
          <a:bodyPr>
            <a:normAutofit/>
          </a:bodyPr>
          <a:lstStyle>
            <a:lvl1pPr marL="0" indent="0">
              <a:buNone/>
              <a:defRPr sz="1500">
                <a:ln>
                  <a:noFill/>
                </a:ln>
              </a:defRPr>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smtClean="0"/>
              <a:t>Drag picture to placeholder or click icon to add</a:t>
            </a:r>
            <a:endParaRPr lang="en-US" dirty="0"/>
          </a:p>
        </p:txBody>
      </p:sp>
      <p:sp>
        <p:nvSpPr>
          <p:cNvPr id="5" name="Slide Number Placeholder 4"/>
          <p:cNvSpPr>
            <a:spLocks noGrp="1"/>
          </p:cNvSpPr>
          <p:nvPr>
            <p:ph type="sldNum" sz="quarter" idx="12"/>
          </p:nvPr>
        </p:nvSpPr>
        <p:spPr/>
        <p:txBody>
          <a:bodyPr/>
          <a:lstStyle>
            <a:lvl1pPr>
              <a:defRPr>
                <a:solidFill>
                  <a:srgbClr val="000000"/>
                </a:solidFill>
              </a:defRPr>
            </a:lvl1pPr>
          </a:lstStyle>
          <a:p>
            <a:pPr defTabSz="685800">
              <a:defRPr/>
            </a:pPr>
            <a:fld id="{F8C12AA3-6E81-C746-8BB2-6661939CBDDC}" type="slidenum">
              <a:rPr lang="en-US" smtClean="0"/>
              <a:pPr defTabSz="685800">
                <a:defRPr/>
              </a:pPr>
              <a:t>‹#›</a:t>
            </a:fld>
            <a:endParaRPr lang="en-US" dirty="0"/>
          </a:p>
        </p:txBody>
      </p:sp>
      <p:sp>
        <p:nvSpPr>
          <p:cNvPr id="6" name="Text Placeholder 5"/>
          <p:cNvSpPr>
            <a:spLocks noGrp="1"/>
          </p:cNvSpPr>
          <p:nvPr>
            <p:ph type="body" sz="quarter" idx="13"/>
          </p:nvPr>
        </p:nvSpPr>
        <p:spPr>
          <a:xfrm>
            <a:off x="6045611" y="1488104"/>
            <a:ext cx="5795607" cy="4673045"/>
          </a:xfrm>
          <a:solidFill>
            <a:schemeClr val="bg1">
              <a:alpha val="90000"/>
            </a:schemeClr>
          </a:solidFill>
        </p:spPr>
        <p:txBody>
          <a:bodyPr>
            <a:normAutofit/>
          </a:bodyPr>
          <a:lstStyle>
            <a:lvl1pPr marL="0" indent="0">
              <a:buNone/>
              <a:defRPr sz="1500"/>
            </a:lvl1pPr>
            <a:lvl2pPr marL="466725" indent="-214313">
              <a:buFont typeface="Arial"/>
              <a:buChar char="•"/>
              <a:defRPr sz="1500"/>
            </a:lvl2pPr>
            <a:lvl3pPr marL="731044" indent="-171450">
              <a:buFont typeface="Courier New"/>
              <a:buChar char="o"/>
              <a:defRPr sz="1500"/>
            </a:lvl3pPr>
            <a:lvl4pPr marL="1020366" indent="-171450">
              <a:buFont typeface="Arial"/>
              <a:buChar char="•"/>
              <a:defRPr sz="1500"/>
            </a:lvl4pPr>
            <a:lvl5pPr marL="1327547" indent="-171450">
              <a:buFont typeface="Lucida Grande"/>
              <a:buChar char="–"/>
              <a:defRPr sz="150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3" name="Title 2"/>
          <p:cNvSpPr>
            <a:spLocks noGrp="1"/>
          </p:cNvSpPr>
          <p:nvPr>
            <p:ph type="title"/>
          </p:nvPr>
        </p:nvSpPr>
        <p:spPr/>
        <p:txBody>
          <a:bodyPr/>
          <a:lstStyle/>
          <a:p>
            <a:r>
              <a:rPr lang="en-US" dirty="0" smtClean="0"/>
              <a:t>Click to edit Master title style</a:t>
            </a:r>
            <a:endParaRPr lang="en-US" dirty="0"/>
          </a:p>
        </p:txBody>
      </p:sp>
      <p:sp>
        <p:nvSpPr>
          <p:cNvPr id="7" name="Rectangle 6"/>
          <p:cNvSpPr/>
          <p:nvPr userDrawn="1"/>
        </p:nvSpPr>
        <p:spPr>
          <a:xfrm>
            <a:off x="1648176" y="-745068"/>
            <a:ext cx="9144000" cy="496711"/>
          </a:xfrm>
          <a:prstGeom prst="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342900" rtl="0" eaLnBrk="1" fontAlgn="auto" latinLnBrk="0" hangingPunct="1">
              <a:lnSpc>
                <a:spcPct val="100000"/>
              </a:lnSpc>
              <a:spcBef>
                <a:spcPts val="0"/>
              </a:spcBef>
              <a:spcAft>
                <a:spcPts val="0"/>
              </a:spcAft>
              <a:buClrTx/>
              <a:buSzTx/>
              <a:buFontTx/>
              <a:buNone/>
              <a:tabLst/>
              <a:defRPr/>
            </a:pPr>
            <a:r>
              <a:rPr kumimoji="0" lang="en-US" sz="1350" b="0" i="0" u="none" strike="noStrike" kern="1200" cap="none" spc="0" normalizeH="0" baseline="0" noProof="0" dirty="0">
                <a:ln>
                  <a:noFill/>
                </a:ln>
                <a:solidFill>
                  <a:prstClr val="white"/>
                </a:solidFill>
                <a:effectLst/>
                <a:uLnTx/>
                <a:uFillTx/>
                <a:latin typeface="Arial"/>
                <a:ea typeface="+mn-ea"/>
                <a:cs typeface="+mn-cs"/>
              </a:rPr>
              <a:t>FULL BLEED AND TEXT RIGHT</a:t>
            </a:r>
          </a:p>
        </p:txBody>
      </p:sp>
    </p:spTree>
    <p:extLst>
      <p:ext uri="{BB962C8B-B14F-4D97-AF65-F5344CB8AC3E}">
        <p14:creationId xmlns:p14="http://schemas.microsoft.com/office/powerpoint/2010/main" val="389552873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image" Target="../media/image2.png"/><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slideLayout" Target="../slideLayouts/slideLayout40.xml"/><Relationship Id="rId26" Type="http://schemas.openxmlformats.org/officeDocument/2006/relationships/image" Target="../media/image2.png"/><Relationship Id="rId3" Type="http://schemas.openxmlformats.org/officeDocument/2006/relationships/slideLayout" Target="../slideLayouts/slideLayout25.xml"/><Relationship Id="rId21" Type="http://schemas.openxmlformats.org/officeDocument/2006/relationships/slideLayout" Target="../slideLayouts/slideLayout43.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5" Type="http://schemas.openxmlformats.org/officeDocument/2006/relationships/image" Target="../media/image1.png"/><Relationship Id="rId2" Type="http://schemas.openxmlformats.org/officeDocument/2006/relationships/slideLayout" Target="../slideLayouts/slideLayout24.xml"/><Relationship Id="rId16" Type="http://schemas.openxmlformats.org/officeDocument/2006/relationships/slideLayout" Target="../slideLayouts/slideLayout38.xml"/><Relationship Id="rId20" Type="http://schemas.openxmlformats.org/officeDocument/2006/relationships/slideLayout" Target="../slideLayouts/slideLayout42.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24" Type="http://schemas.openxmlformats.org/officeDocument/2006/relationships/theme" Target="../theme/theme2.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23" Type="http://schemas.openxmlformats.org/officeDocument/2006/relationships/slideLayout" Target="../slideLayouts/slideLayout45.xml"/><Relationship Id="rId10" Type="http://schemas.openxmlformats.org/officeDocument/2006/relationships/slideLayout" Target="../slideLayouts/slideLayout32.xml"/><Relationship Id="rId19" Type="http://schemas.openxmlformats.org/officeDocument/2006/relationships/slideLayout" Target="../slideLayouts/slideLayout41.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 Id="rId22" Type="http://schemas.openxmlformats.org/officeDocument/2006/relationships/slideLayout" Target="../slideLayouts/slideLayout4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0"/>
            <a:ext cx="12192003"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marL="0" marR="0" lvl="0" indent="0" algn="l" defTabSz="342900" rtl="0" eaLnBrk="1" fontAlgn="auto" latinLnBrk="0" hangingPunct="1">
              <a:lnSpc>
                <a:spcPct val="100000"/>
              </a:lnSpc>
              <a:spcBef>
                <a:spcPts val="0"/>
              </a:spcBef>
              <a:spcAft>
                <a:spcPts val="0"/>
              </a:spcAft>
              <a:buClrTx/>
              <a:buSzTx/>
              <a:buFontTx/>
              <a:buNone/>
              <a:tabLst/>
              <a:defRPr/>
            </a:pPr>
            <a:endParaRPr kumimoji="0" lang="en-US" sz="1350" b="0" i="0" u="none" strike="noStrike" kern="1200" cap="none" spc="0" normalizeH="0" baseline="0" noProof="0" dirty="0">
              <a:ln>
                <a:noFill/>
              </a:ln>
              <a:solidFill>
                <a:prstClr val="white"/>
              </a:solidFill>
              <a:effectLst/>
              <a:uLnTx/>
              <a:uFillTx/>
              <a:latin typeface="Arial"/>
              <a:ea typeface="+mn-ea"/>
              <a:cs typeface="+mn-cs"/>
            </a:endParaRPr>
          </a:p>
        </p:txBody>
      </p:sp>
      <p:pic>
        <p:nvPicPr>
          <p:cNvPr id="9" name="Picture 8"/>
          <p:cNvPicPr>
            <a:picLocks noChangeAspect="1"/>
          </p:cNvPicPr>
          <p:nvPr userDrawn="1"/>
        </p:nvPicPr>
        <p:blipFill>
          <a:blip r:embed="rId24" cstate="email">
            <a:extLst>
              <a:ext uri="{28A0092B-C50C-407E-A947-70E740481C1C}">
                <a14:useLocalDpi xmlns:a14="http://schemas.microsoft.com/office/drawing/2010/main" val="0"/>
              </a:ext>
            </a:extLst>
          </a:blip>
          <a:stretch>
            <a:fillRect/>
          </a:stretch>
        </p:blipFill>
        <p:spPr>
          <a:xfrm>
            <a:off x="10946180" y="210794"/>
            <a:ext cx="1004659" cy="722098"/>
          </a:xfrm>
          <a:prstGeom prst="rect">
            <a:avLst/>
          </a:prstGeom>
        </p:spPr>
      </p:pic>
      <p:pic>
        <p:nvPicPr>
          <p:cNvPr id="10" name="Picture 9"/>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10469183" y="115545"/>
            <a:ext cx="476997" cy="342842"/>
          </a:xfrm>
          <a:prstGeom prst="rect">
            <a:avLst/>
          </a:prstGeom>
        </p:spPr>
      </p:pic>
      <p:sp>
        <p:nvSpPr>
          <p:cNvPr id="2" name="Title Placeholder 1"/>
          <p:cNvSpPr>
            <a:spLocks noGrp="1"/>
          </p:cNvSpPr>
          <p:nvPr>
            <p:ph type="title"/>
          </p:nvPr>
        </p:nvSpPr>
        <p:spPr>
          <a:xfrm>
            <a:off x="466878" y="95173"/>
            <a:ext cx="10024300" cy="954793"/>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11641668" y="6281714"/>
            <a:ext cx="549501" cy="366183"/>
          </a:xfrm>
          <a:prstGeom prst="rect">
            <a:avLst/>
          </a:prstGeom>
        </p:spPr>
        <p:txBody>
          <a:bodyPr vert="horz" lIns="0" tIns="0" rIns="0" bIns="0" rtlCol="0" anchor="ctr"/>
          <a:lstStyle>
            <a:lvl1pPr algn="l">
              <a:defRPr sz="900">
                <a:solidFill>
                  <a:schemeClr val="bg2"/>
                </a:solidFill>
                <a:latin typeface="Arial"/>
              </a:defRPr>
            </a:lvl1pPr>
          </a:lstStyle>
          <a:p>
            <a:pPr defTabSz="342900">
              <a:defRPr/>
            </a:pPr>
            <a:fld id="{F8C12AA3-6E81-C746-8BB2-6661939CBDDC}" type="slidenum">
              <a:rPr lang="en-US" smtClean="0">
                <a:solidFill>
                  <a:srgbClr val="C7C8CA"/>
                </a:solidFill>
              </a:rPr>
              <a:pPr defTabSz="342900">
                <a:defRPr/>
              </a:pPr>
              <a:t>‹#›</a:t>
            </a:fld>
            <a:endParaRPr lang="en-US" dirty="0">
              <a:solidFill>
                <a:srgbClr val="C7C8CA"/>
              </a:solidFill>
            </a:endParaRPr>
          </a:p>
        </p:txBody>
      </p:sp>
      <p:sp>
        <p:nvSpPr>
          <p:cNvPr id="6" name="Text Placeholder 5"/>
          <p:cNvSpPr>
            <a:spLocks noGrp="1"/>
          </p:cNvSpPr>
          <p:nvPr>
            <p:ph type="body" idx="1"/>
          </p:nvPr>
        </p:nvSpPr>
        <p:spPr>
          <a:xfrm>
            <a:off x="460782"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12"/>
          <p:cNvSpPr>
            <a:spLocks noGrp="1"/>
          </p:cNvSpPr>
          <p:nvPr>
            <p:ph type="ftr" sz="quarter" idx="3"/>
          </p:nvPr>
        </p:nvSpPr>
        <p:spPr>
          <a:xfrm>
            <a:off x="942453" y="6360030"/>
            <a:ext cx="7083947" cy="209549"/>
          </a:xfrm>
          <a:prstGeom prst="rect">
            <a:avLst/>
          </a:prstGeom>
        </p:spPr>
        <p:txBody>
          <a:bodyPr vert="horz" lIns="0" tIns="0" rIns="0" bIns="0" rtlCol="0" anchor="ctr"/>
          <a:lstStyle>
            <a:lvl1pPr algn="l">
              <a:defRPr sz="600">
                <a:solidFill>
                  <a:schemeClr val="tx1">
                    <a:tint val="75000"/>
                  </a:schemeClr>
                </a:solidFill>
                <a:latin typeface="Arial"/>
                <a:cs typeface="Arial"/>
              </a:defRPr>
            </a:lvl1pPr>
          </a:lstStyle>
          <a:p>
            <a:pPr defTabSz="342900">
              <a:defRPr/>
            </a:pPr>
            <a:endParaRPr lang="en-US" dirty="0">
              <a:solidFill>
                <a:prstClr val="black">
                  <a:tint val="75000"/>
                </a:prstClr>
              </a:solidFill>
            </a:endParaRPr>
          </a:p>
        </p:txBody>
      </p:sp>
    </p:spTree>
    <p:extLst>
      <p:ext uri="{BB962C8B-B14F-4D97-AF65-F5344CB8AC3E}">
        <p14:creationId xmlns:p14="http://schemas.microsoft.com/office/powerpoint/2010/main" val="315342143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 id="2147483681" r:id="rId21"/>
    <p:sldLayoutId id="2147483682" r:id="rId22"/>
  </p:sldLayoutIdLst>
  <p:timing>
    <p:tnLst>
      <p:par>
        <p:cTn id="1" dur="indefinite" restart="never" nodeType="tmRoot"/>
      </p:par>
    </p:tnLst>
  </p:timing>
  <p:hf hdr="0" dt="0"/>
  <p:txStyles>
    <p:titleStyle>
      <a:lvl1pPr algn="l" defTabSz="342900" rtl="0" eaLnBrk="1" latinLnBrk="0" hangingPunct="1">
        <a:lnSpc>
          <a:spcPct val="80000"/>
        </a:lnSpc>
        <a:spcBef>
          <a:spcPct val="0"/>
        </a:spcBef>
        <a:buNone/>
        <a:defRPr sz="2100" b="1" kern="1200" baseline="0">
          <a:solidFill>
            <a:schemeClr val="bg1"/>
          </a:solidFill>
          <a:latin typeface="Arial"/>
          <a:ea typeface="+mj-ea"/>
          <a:cs typeface="+mj-cs"/>
        </a:defRPr>
      </a:lvl1pPr>
    </p:titleStyle>
    <p:bodyStyle>
      <a:lvl1pPr marL="170260" indent="-170260" algn="l" defTabSz="342900" rtl="0" eaLnBrk="1" latinLnBrk="0" hangingPunct="1">
        <a:spcBef>
          <a:spcPct val="20000"/>
        </a:spcBef>
        <a:buClr>
          <a:schemeClr val="tx1"/>
        </a:buClr>
        <a:buSzPct val="100000"/>
        <a:buFont typeface="Arial"/>
        <a:buChar char="•"/>
        <a:defRPr sz="1800" b="0" i="0" kern="1200" baseline="0">
          <a:solidFill>
            <a:schemeClr val="tx1"/>
          </a:solidFill>
          <a:latin typeface="Arial"/>
          <a:ea typeface="+mn-ea"/>
          <a:cs typeface="Arial"/>
        </a:defRPr>
      </a:lvl1pPr>
      <a:lvl2pPr marL="466725" indent="-214313" algn="l" defTabSz="342900" rtl="0" eaLnBrk="1" latinLnBrk="0" hangingPunct="1">
        <a:spcBef>
          <a:spcPct val="20000"/>
        </a:spcBef>
        <a:buClr>
          <a:schemeClr val="tx1"/>
        </a:buClr>
        <a:buSzPct val="100000"/>
        <a:buFont typeface="Courier New"/>
        <a:buChar char="o"/>
        <a:defRPr sz="1800" b="0" i="0" kern="1200" baseline="0">
          <a:solidFill>
            <a:schemeClr val="tx1"/>
          </a:solidFill>
          <a:latin typeface="Arial"/>
          <a:ea typeface="+mn-ea"/>
          <a:cs typeface="Arial"/>
        </a:defRPr>
      </a:lvl2pPr>
      <a:lvl3pPr marL="731044" indent="-171450" algn="l" defTabSz="342900" rtl="0" eaLnBrk="1" latinLnBrk="0" hangingPunct="1">
        <a:spcBef>
          <a:spcPct val="20000"/>
        </a:spcBef>
        <a:buClr>
          <a:schemeClr val="tx1"/>
        </a:buClr>
        <a:buSzPct val="100000"/>
        <a:buFont typeface="Arial"/>
        <a:buChar char="•"/>
        <a:defRPr sz="1650" b="0" i="0" kern="1200" baseline="0">
          <a:solidFill>
            <a:schemeClr val="tx1"/>
          </a:solidFill>
          <a:latin typeface="Arial"/>
          <a:ea typeface="+mn-ea"/>
          <a:cs typeface="Arial"/>
        </a:defRPr>
      </a:lvl3pPr>
      <a:lvl4pPr marL="1020366" indent="-171450" algn="l" defTabSz="473869" rtl="0" eaLnBrk="1" latinLnBrk="0" hangingPunct="1">
        <a:spcBef>
          <a:spcPct val="20000"/>
        </a:spcBef>
        <a:buClr>
          <a:schemeClr val="tx1"/>
        </a:buClr>
        <a:buSzPct val="100000"/>
        <a:buFont typeface="Courier New"/>
        <a:buChar char="o"/>
        <a:defRPr sz="1650" b="0" i="0" kern="1200" baseline="0">
          <a:solidFill>
            <a:schemeClr val="tx1"/>
          </a:solidFill>
          <a:latin typeface="Arial"/>
          <a:ea typeface="+mn-ea"/>
          <a:cs typeface="Arial"/>
        </a:defRPr>
      </a:lvl4pPr>
      <a:lvl5pPr marL="1327547" indent="-171450" algn="l" defTabSz="342900" rtl="0" eaLnBrk="1" latinLnBrk="0" hangingPunct="1">
        <a:spcBef>
          <a:spcPct val="20000"/>
        </a:spcBef>
        <a:buClr>
          <a:schemeClr val="tx1"/>
        </a:buClr>
        <a:buSzPct val="100000"/>
        <a:buFont typeface="STIXGeneral-Regular"/>
        <a:buChar char="⎯"/>
        <a:defRPr sz="1650" b="0" i="0" kern="1200" baseline="0">
          <a:solidFill>
            <a:schemeClr val="tx1"/>
          </a:solidFill>
          <a:latin typeface="Arial"/>
          <a:ea typeface="+mn-ea"/>
          <a:cs typeface="Arial"/>
        </a:defRPr>
      </a:lvl5pPr>
      <a:lvl6pPr marL="1885950" indent="-171450" algn="l" defTabSz="342900" rtl="0" eaLnBrk="1" latinLnBrk="0" hangingPunct="1">
        <a:spcBef>
          <a:spcPct val="20000"/>
        </a:spcBef>
        <a:buFont typeface="Arial"/>
        <a:buChar char="•"/>
        <a:defRPr sz="1500" kern="1200">
          <a:solidFill>
            <a:schemeClr val="tx1"/>
          </a:solidFill>
          <a:latin typeface="+mn-lt"/>
          <a:ea typeface="+mn-ea"/>
          <a:cs typeface="+mn-cs"/>
        </a:defRPr>
      </a:lvl6pPr>
      <a:lvl7pPr marL="2228850" indent="-171450" algn="l" defTabSz="342900" rtl="0" eaLnBrk="1" latinLnBrk="0" hangingPunct="1">
        <a:spcBef>
          <a:spcPct val="20000"/>
        </a:spcBef>
        <a:buFont typeface="Arial"/>
        <a:buChar char="•"/>
        <a:defRPr sz="1500" kern="1200">
          <a:solidFill>
            <a:schemeClr val="tx1"/>
          </a:solidFill>
          <a:latin typeface="+mn-lt"/>
          <a:ea typeface="+mn-ea"/>
          <a:cs typeface="+mn-cs"/>
        </a:defRPr>
      </a:lvl7pPr>
      <a:lvl8pPr marL="2571750" indent="-171450" algn="l" defTabSz="342900" rtl="0" eaLnBrk="1" latinLnBrk="0" hangingPunct="1">
        <a:spcBef>
          <a:spcPct val="20000"/>
        </a:spcBef>
        <a:buFont typeface="Arial"/>
        <a:buChar char="•"/>
        <a:defRPr sz="1500" kern="1200">
          <a:solidFill>
            <a:schemeClr val="tx1"/>
          </a:solidFill>
          <a:latin typeface="+mn-lt"/>
          <a:ea typeface="+mn-ea"/>
          <a:cs typeface="+mn-cs"/>
        </a:defRPr>
      </a:lvl8pPr>
      <a:lvl9pPr marL="2914650" indent="-171450" algn="l" defTabSz="342900" rtl="0" eaLnBrk="1" latinLnBrk="0" hangingPunct="1">
        <a:spcBef>
          <a:spcPct val="20000"/>
        </a:spcBef>
        <a:buFont typeface="Arial"/>
        <a:buChar char="•"/>
        <a:defRPr sz="1500" kern="1200">
          <a:solidFill>
            <a:schemeClr val="tx1"/>
          </a:solidFill>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Rectangle 7"/>
          <p:cNvSpPr/>
          <p:nvPr userDrawn="1"/>
        </p:nvSpPr>
        <p:spPr>
          <a:xfrm>
            <a:off x="1" y="0"/>
            <a:ext cx="12192003" cy="1136904"/>
          </a:xfrm>
          <a:prstGeom prst="rect">
            <a:avLst/>
          </a:prstGeom>
          <a:gradFill flip="none" rotWithShape="1">
            <a:gsLst>
              <a:gs pos="15000">
                <a:srgbClr val="00984D"/>
              </a:gs>
              <a:gs pos="100000">
                <a:srgbClr val="008745"/>
              </a:gs>
              <a:gs pos="0">
                <a:srgbClr val="008745"/>
              </a:gs>
              <a:gs pos="69000">
                <a:schemeClr val="tx2"/>
              </a:gs>
              <a:gs pos="35000">
                <a:schemeClr val="tx2"/>
              </a:gs>
              <a:gs pos="86000">
                <a:srgbClr val="00A052"/>
              </a:gs>
            </a:gsLst>
            <a:lin ang="0" scaled="1"/>
            <a:tileRect/>
          </a:gradFill>
          <a:ln>
            <a:noFill/>
          </a:ln>
          <a:effectLst/>
        </p:spPr>
        <p:style>
          <a:lnRef idx="1">
            <a:schemeClr val="accent2"/>
          </a:lnRef>
          <a:fillRef idx="3">
            <a:schemeClr val="accent2"/>
          </a:fillRef>
          <a:effectRef idx="2">
            <a:schemeClr val="accent2"/>
          </a:effectRef>
          <a:fontRef idx="minor">
            <a:schemeClr val="lt1"/>
          </a:fontRef>
        </p:style>
        <p:txBody>
          <a:bodyPr rtlCol="0" anchor="ctr"/>
          <a:lstStyle/>
          <a:p>
            <a:pPr defTabSz="457200"/>
            <a:endParaRPr lang="en-US" sz="1800" dirty="0">
              <a:solidFill>
                <a:prstClr val="white"/>
              </a:solidFill>
              <a:latin typeface="Arial"/>
            </a:endParaRPr>
          </a:p>
        </p:txBody>
      </p:sp>
      <p:pic>
        <p:nvPicPr>
          <p:cNvPr id="9" name="Picture 8"/>
          <p:cNvPicPr>
            <a:picLocks noChangeAspect="1"/>
          </p:cNvPicPr>
          <p:nvPr userDrawn="1"/>
        </p:nvPicPr>
        <p:blipFill>
          <a:blip r:embed="rId25" cstate="email">
            <a:extLst>
              <a:ext uri="{28A0092B-C50C-407E-A947-70E740481C1C}">
                <a14:useLocalDpi xmlns:a14="http://schemas.microsoft.com/office/drawing/2010/main" val="0"/>
              </a:ext>
            </a:extLst>
          </a:blip>
          <a:stretch>
            <a:fillRect/>
          </a:stretch>
        </p:blipFill>
        <p:spPr>
          <a:xfrm>
            <a:off x="10946179" y="210794"/>
            <a:ext cx="1004659" cy="722098"/>
          </a:xfrm>
          <a:prstGeom prst="rect">
            <a:avLst/>
          </a:prstGeom>
        </p:spPr>
      </p:pic>
      <p:pic>
        <p:nvPicPr>
          <p:cNvPr id="10" name="Picture 9"/>
          <p:cNvPicPr>
            <a:picLocks noChangeAspect="1"/>
          </p:cNvPicPr>
          <p:nvPr userDrawn="1"/>
        </p:nvPicPr>
        <p:blipFill>
          <a:blip r:embed="rId26" cstate="email">
            <a:extLst>
              <a:ext uri="{28A0092B-C50C-407E-A947-70E740481C1C}">
                <a14:useLocalDpi xmlns:a14="http://schemas.microsoft.com/office/drawing/2010/main" val="0"/>
              </a:ext>
            </a:extLst>
          </a:blip>
          <a:stretch>
            <a:fillRect/>
          </a:stretch>
        </p:blipFill>
        <p:spPr>
          <a:xfrm>
            <a:off x="10469182" y="115545"/>
            <a:ext cx="476997" cy="342842"/>
          </a:xfrm>
          <a:prstGeom prst="rect">
            <a:avLst/>
          </a:prstGeom>
        </p:spPr>
      </p:pic>
      <p:sp>
        <p:nvSpPr>
          <p:cNvPr id="2" name="Title Placeholder 1"/>
          <p:cNvSpPr>
            <a:spLocks noGrp="1"/>
          </p:cNvSpPr>
          <p:nvPr>
            <p:ph type="title"/>
          </p:nvPr>
        </p:nvSpPr>
        <p:spPr>
          <a:xfrm>
            <a:off x="466877" y="95171"/>
            <a:ext cx="10024300" cy="954793"/>
          </a:xfrm>
          <a:prstGeom prst="rect">
            <a:avLst/>
          </a:prstGeom>
        </p:spPr>
        <p:txBody>
          <a:bodyPr vert="horz" lIns="0" tIns="0" rIns="0" bIns="0" rtlCol="0" anchor="ctr">
            <a:noAutofit/>
          </a:bodyPr>
          <a:lstStyle/>
          <a:p>
            <a:r>
              <a:rPr lang="en-US" dirty="0" smtClean="0"/>
              <a:t>Click to edit Master title style</a:t>
            </a:r>
            <a:endParaRPr lang="en-US" dirty="0"/>
          </a:p>
        </p:txBody>
      </p:sp>
      <p:sp>
        <p:nvSpPr>
          <p:cNvPr id="5" name="Slide Number Placeholder 4"/>
          <p:cNvSpPr>
            <a:spLocks noGrp="1"/>
          </p:cNvSpPr>
          <p:nvPr>
            <p:ph type="sldNum" sz="quarter" idx="4"/>
          </p:nvPr>
        </p:nvSpPr>
        <p:spPr>
          <a:xfrm>
            <a:off x="11641667" y="6281712"/>
            <a:ext cx="549501" cy="366183"/>
          </a:xfrm>
          <a:prstGeom prst="rect">
            <a:avLst/>
          </a:prstGeom>
        </p:spPr>
        <p:txBody>
          <a:bodyPr vert="horz" lIns="0" tIns="0" rIns="0" bIns="0" rtlCol="0" anchor="ctr"/>
          <a:lstStyle>
            <a:lvl1pPr algn="l">
              <a:defRPr sz="1200">
                <a:solidFill>
                  <a:schemeClr val="bg2"/>
                </a:solidFill>
                <a:latin typeface="Arial"/>
              </a:defRPr>
            </a:lvl1pPr>
          </a:lstStyle>
          <a:p>
            <a:pPr defTabSz="457200"/>
            <a:fld id="{F8C12AA3-6E81-C746-8BB2-6661939CBDDC}" type="slidenum">
              <a:rPr lang="en-US" smtClean="0">
                <a:solidFill>
                  <a:srgbClr val="C7C8CA"/>
                </a:solidFill>
              </a:rPr>
              <a:pPr defTabSz="457200"/>
              <a:t>‹#›</a:t>
            </a:fld>
            <a:endParaRPr lang="en-US" dirty="0">
              <a:solidFill>
                <a:srgbClr val="C7C8CA"/>
              </a:solidFill>
            </a:endParaRPr>
          </a:p>
        </p:txBody>
      </p:sp>
      <p:sp>
        <p:nvSpPr>
          <p:cNvPr id="6" name="Text Placeholder 5"/>
          <p:cNvSpPr>
            <a:spLocks noGrp="1"/>
          </p:cNvSpPr>
          <p:nvPr>
            <p:ph type="body" idx="1"/>
          </p:nvPr>
        </p:nvSpPr>
        <p:spPr>
          <a:xfrm>
            <a:off x="460781" y="1428434"/>
            <a:ext cx="11617055" cy="424234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13" name="Footer Placeholder 12"/>
          <p:cNvSpPr>
            <a:spLocks noGrp="1"/>
          </p:cNvSpPr>
          <p:nvPr>
            <p:ph type="ftr" sz="quarter" idx="3"/>
          </p:nvPr>
        </p:nvSpPr>
        <p:spPr>
          <a:xfrm>
            <a:off x="942453" y="6360028"/>
            <a:ext cx="7083947" cy="209549"/>
          </a:xfrm>
          <a:prstGeom prst="rect">
            <a:avLst/>
          </a:prstGeom>
        </p:spPr>
        <p:txBody>
          <a:bodyPr vert="horz" lIns="0" tIns="0" rIns="0" bIns="0" rtlCol="0" anchor="ctr"/>
          <a:lstStyle>
            <a:lvl1pPr algn="l">
              <a:defRPr sz="800">
                <a:solidFill>
                  <a:schemeClr val="tx1">
                    <a:tint val="75000"/>
                  </a:schemeClr>
                </a:solidFill>
                <a:latin typeface="Arial"/>
                <a:cs typeface="Arial"/>
              </a:defRPr>
            </a:lvl1pPr>
          </a:lstStyle>
          <a:p>
            <a:pPr defTabSz="457200"/>
            <a:endParaRPr lang="en-US" dirty="0">
              <a:solidFill>
                <a:prstClr val="black">
                  <a:tint val="75000"/>
                </a:prstClr>
              </a:solidFill>
            </a:endParaRPr>
          </a:p>
        </p:txBody>
      </p:sp>
    </p:spTree>
    <p:extLst>
      <p:ext uri="{BB962C8B-B14F-4D97-AF65-F5344CB8AC3E}">
        <p14:creationId xmlns:p14="http://schemas.microsoft.com/office/powerpoint/2010/main" val="2072468861"/>
      </p:ext>
    </p:extLst>
  </p:cSld>
  <p:clrMap bg1="lt1" tx1="dk1" bg2="lt2" tx2="dk2" accent1="accent1" accent2="accent2" accent3="accent3" accent4="accent4" accent5="accent5" accent6="accent6" hlink="hlink" folHlink="folHlink"/>
  <p:sldLayoutIdLst>
    <p:sldLayoutId id="2147483686" r:id="rId1"/>
    <p:sldLayoutId id="2147483687" r:id="rId2"/>
    <p:sldLayoutId id="2147483688" r:id="rId3"/>
    <p:sldLayoutId id="2147483689" r:id="rId4"/>
    <p:sldLayoutId id="2147483690" r:id="rId5"/>
    <p:sldLayoutId id="2147483691" r:id="rId6"/>
    <p:sldLayoutId id="2147483692" r:id="rId7"/>
    <p:sldLayoutId id="2147483693" r:id="rId8"/>
    <p:sldLayoutId id="2147483694" r:id="rId9"/>
    <p:sldLayoutId id="2147483695" r:id="rId10"/>
    <p:sldLayoutId id="2147483696" r:id="rId11"/>
    <p:sldLayoutId id="2147483697" r:id="rId12"/>
    <p:sldLayoutId id="2147483698" r:id="rId13"/>
    <p:sldLayoutId id="2147483699" r:id="rId14"/>
    <p:sldLayoutId id="2147483700" r:id="rId15"/>
    <p:sldLayoutId id="2147483701" r:id="rId16"/>
    <p:sldLayoutId id="2147483702" r:id="rId17"/>
    <p:sldLayoutId id="2147483703" r:id="rId18"/>
    <p:sldLayoutId id="2147483704" r:id="rId19"/>
    <p:sldLayoutId id="2147483705" r:id="rId20"/>
    <p:sldLayoutId id="2147483706" r:id="rId21"/>
    <p:sldLayoutId id="2147483707" r:id="rId22"/>
    <p:sldLayoutId id="2147483708" r:id="rId23"/>
  </p:sldLayoutIdLst>
  <p:timing>
    <p:tnLst>
      <p:par>
        <p:cTn id="1" dur="indefinite" restart="never" nodeType="tmRoot"/>
      </p:par>
    </p:tnLst>
  </p:timing>
  <p:hf hdr="0" dt="0"/>
  <p:txStyles>
    <p:titleStyle>
      <a:lvl1pPr algn="l" defTabSz="457200" rtl="0" eaLnBrk="1" latinLnBrk="0" hangingPunct="1">
        <a:lnSpc>
          <a:spcPct val="80000"/>
        </a:lnSpc>
        <a:spcBef>
          <a:spcPct val="0"/>
        </a:spcBef>
        <a:buNone/>
        <a:defRPr sz="2800" b="1" kern="1200" baseline="0">
          <a:solidFill>
            <a:schemeClr val="bg1"/>
          </a:solidFill>
          <a:latin typeface="Arial"/>
          <a:ea typeface="+mj-ea"/>
          <a:cs typeface="+mj-cs"/>
        </a:defRPr>
      </a:lvl1pPr>
    </p:titleStyle>
    <p:bodyStyle>
      <a:lvl1pPr marL="227013" indent="-227013" algn="l" defTabSz="457200" rtl="0" eaLnBrk="1" latinLnBrk="0" hangingPunct="1">
        <a:spcBef>
          <a:spcPct val="20000"/>
        </a:spcBef>
        <a:buClr>
          <a:schemeClr val="tx1"/>
        </a:buClr>
        <a:buSzPct val="100000"/>
        <a:buFont typeface="Arial"/>
        <a:buChar char="•"/>
        <a:defRPr sz="2400" b="0" i="0" kern="1200" baseline="0">
          <a:solidFill>
            <a:schemeClr val="tx1"/>
          </a:solidFill>
          <a:latin typeface="Arial"/>
          <a:ea typeface="+mn-ea"/>
          <a:cs typeface="Arial"/>
        </a:defRPr>
      </a:lvl1pPr>
      <a:lvl2pPr marL="622300" indent="-285750" algn="l" defTabSz="457200" rtl="0" eaLnBrk="1" latinLnBrk="0" hangingPunct="1">
        <a:spcBef>
          <a:spcPct val="20000"/>
        </a:spcBef>
        <a:buClr>
          <a:schemeClr val="tx1"/>
        </a:buClr>
        <a:buSzPct val="100000"/>
        <a:buFont typeface="Courier New"/>
        <a:buChar char="o"/>
        <a:defRPr sz="2400" b="0" i="0" kern="1200" baseline="0">
          <a:solidFill>
            <a:schemeClr val="tx1"/>
          </a:solidFill>
          <a:latin typeface="Arial"/>
          <a:ea typeface="+mn-ea"/>
          <a:cs typeface="Arial"/>
        </a:defRPr>
      </a:lvl2pPr>
      <a:lvl3pPr marL="974725" indent="-228600" algn="l" defTabSz="457200" rtl="0" eaLnBrk="1" latinLnBrk="0" hangingPunct="1">
        <a:spcBef>
          <a:spcPct val="20000"/>
        </a:spcBef>
        <a:buClr>
          <a:schemeClr val="tx1"/>
        </a:buClr>
        <a:buSzPct val="100000"/>
        <a:buFont typeface="Arial"/>
        <a:buChar char="•"/>
        <a:defRPr sz="2200" b="0" i="0" kern="1200" baseline="0">
          <a:solidFill>
            <a:schemeClr val="tx1"/>
          </a:solidFill>
          <a:latin typeface="Arial"/>
          <a:ea typeface="+mn-ea"/>
          <a:cs typeface="Arial"/>
        </a:defRPr>
      </a:lvl3pPr>
      <a:lvl4pPr marL="1360488" indent="-228600" algn="l" defTabSz="631825" rtl="0" eaLnBrk="1" latinLnBrk="0" hangingPunct="1">
        <a:spcBef>
          <a:spcPct val="20000"/>
        </a:spcBef>
        <a:buClr>
          <a:schemeClr val="tx1"/>
        </a:buClr>
        <a:buSzPct val="100000"/>
        <a:buFont typeface="Courier New"/>
        <a:buChar char="o"/>
        <a:defRPr sz="2200" b="0" i="0" kern="1200" baseline="0">
          <a:solidFill>
            <a:schemeClr val="tx1"/>
          </a:solidFill>
          <a:latin typeface="Arial"/>
          <a:ea typeface="+mn-ea"/>
          <a:cs typeface="Arial"/>
        </a:defRPr>
      </a:lvl4pPr>
      <a:lvl5pPr marL="1770063" indent="-228600" algn="l" defTabSz="457200" rtl="0" eaLnBrk="1" latinLnBrk="0" hangingPunct="1">
        <a:spcBef>
          <a:spcPct val="20000"/>
        </a:spcBef>
        <a:buClr>
          <a:schemeClr val="tx1"/>
        </a:buClr>
        <a:buSzPct val="100000"/>
        <a:buFont typeface="STIXGeneral-Regular"/>
        <a:buChar char="⎯"/>
        <a:defRPr sz="2200" b="0" i="0" kern="1200" baseline="0">
          <a:solidFill>
            <a:schemeClr val="tx1"/>
          </a:solidFill>
          <a:latin typeface="Arial"/>
          <a:ea typeface="+mn-ea"/>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6.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6.xml"/></Relationships>
</file>

<file path=ppt/slides/_rels/slide1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6.xml"/></Relationships>
</file>

<file path=ppt/slides/_rels/slide1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6.xml"/></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jpeg"/><Relationship Id="rId1" Type="http://schemas.openxmlformats.org/officeDocument/2006/relationships/slideLayout" Target="../slideLayouts/slideLayout37.xml"/></Relationships>
</file>

<file path=ppt/slides/_rels/slide1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2.jpeg"/><Relationship Id="rId1" Type="http://schemas.openxmlformats.org/officeDocument/2006/relationships/slideLayout" Target="../slideLayouts/slideLayout15.xml"/><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38.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5.xml"/></Relationships>
</file>

<file path=ppt/slides/_rels/slide25.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nKHDYRtQJCo&amp;feature=youtu.be" TargetMode="External"/><Relationship Id="rId2" Type="http://schemas.openxmlformats.org/officeDocument/2006/relationships/notesSlide" Target="../notesSlides/notesSlide1.xml"/><Relationship Id="rId1" Type="http://schemas.openxmlformats.org/officeDocument/2006/relationships/slideLayout" Target="../slideLayouts/slideLayout15.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png"/><Relationship Id="rId1" Type="http://schemas.openxmlformats.org/officeDocument/2006/relationships/slideLayout" Target="../slideLayouts/slideLayout28.xml"/></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1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685800">
              <a:defRPr/>
            </a:pPr>
            <a:fld id="{F8C12AA3-6E81-C746-8BB2-6661939CBDDC}" type="slidenum">
              <a:rPr lang="en-US" smtClean="0"/>
              <a:pPr defTabSz="685800">
                <a:defRPr/>
              </a:pPr>
              <a:t>1</a:t>
            </a:fld>
            <a:endParaRPr lang="en-US" dirty="0"/>
          </a:p>
        </p:txBody>
      </p:sp>
      <p:sp>
        <p:nvSpPr>
          <p:cNvPr id="5" name="Title 4"/>
          <p:cNvSpPr>
            <a:spLocks noGrp="1"/>
          </p:cNvSpPr>
          <p:nvPr>
            <p:ph type="title"/>
          </p:nvPr>
        </p:nvSpPr>
        <p:spPr>
          <a:xfrm>
            <a:off x="668868" y="3049228"/>
            <a:ext cx="10972800" cy="1506717"/>
          </a:xfrm>
        </p:spPr>
        <p:txBody>
          <a:bodyPr/>
          <a:lstStyle/>
          <a:p>
            <a:r>
              <a:rPr lang="en-US" dirty="0" smtClean="0">
                <a:latin typeface="Trefoil Sans SemiBold" panose="00000700000000000000" pitchFamily="50" charset="0"/>
              </a:rPr>
              <a:t>Girl Scouts in the Heart of Pennsylvania</a:t>
            </a:r>
            <a:br>
              <a:rPr lang="en-US" dirty="0" smtClean="0">
                <a:latin typeface="Trefoil Sans SemiBold" panose="00000700000000000000" pitchFamily="50" charset="0"/>
              </a:rPr>
            </a:br>
            <a:r>
              <a:rPr lang="en-US" dirty="0" smtClean="0">
                <a:latin typeface="Trefoil Sans SemiBold" panose="00000700000000000000" pitchFamily="50" charset="0"/>
              </a:rPr>
              <a:t>Annual Meeting </a:t>
            </a:r>
            <a:br>
              <a:rPr lang="en-US" dirty="0" smtClean="0">
                <a:latin typeface="Trefoil Sans SemiBold" panose="00000700000000000000" pitchFamily="50" charset="0"/>
              </a:rPr>
            </a:br>
            <a:r>
              <a:rPr lang="en-US" dirty="0" smtClean="0">
                <a:latin typeface="Trefoil Sans SemiBold" panose="00000700000000000000" pitchFamily="50" charset="0"/>
              </a:rPr>
              <a:t>September 15, 2018 </a:t>
            </a:r>
            <a:endParaRPr lang="en-US" b="0" dirty="0">
              <a:latin typeface="Trefoil Sans SemiBold" panose="00000700000000000000" pitchFamily="50" charset="0"/>
            </a:endParaRPr>
          </a:p>
        </p:txBody>
      </p:sp>
    </p:spTree>
    <p:extLst>
      <p:ext uri="{BB962C8B-B14F-4D97-AF65-F5344CB8AC3E}">
        <p14:creationId xmlns:p14="http://schemas.microsoft.com/office/powerpoint/2010/main" val="184507166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z="2400" dirty="0" smtClean="0">
                <a:latin typeface="Trefoil Sans SemiBold" panose="00000700000000000000" pitchFamily="50" charset="0"/>
              </a:rPr>
              <a:t>2017 Financial Report </a:t>
            </a:r>
            <a:endParaRPr lang="en-US" sz="2400" dirty="0">
              <a:latin typeface="Trefoil Sans SemiBold" panose="00000700000000000000" pitchFamily="50" charset="0"/>
            </a:endParaRPr>
          </a:p>
        </p:txBody>
      </p:sp>
      <p:sp>
        <p:nvSpPr>
          <p:cNvPr id="6" name="Content Placeholder 4"/>
          <p:cNvSpPr>
            <a:spLocks noGrp="1"/>
          </p:cNvSpPr>
          <p:nvPr>
            <p:ph sz="quarter" idx="4294967295"/>
          </p:nvPr>
        </p:nvSpPr>
        <p:spPr>
          <a:xfrm>
            <a:off x="361244" y="1318494"/>
            <a:ext cx="2718416" cy="466675"/>
          </a:xfrm>
        </p:spPr>
        <p:txBody>
          <a:bodyPr>
            <a:normAutofit fontScale="77500" lnSpcReduction="20000"/>
          </a:bodyPr>
          <a:lstStyle/>
          <a:p>
            <a:pPr marL="0" indent="0">
              <a:buNone/>
            </a:pPr>
            <a:r>
              <a:rPr lang="en-US" sz="2600" dirty="0" smtClean="0">
                <a:latin typeface="Trefoil Sans Light" panose="00000400000000000000" pitchFamily="50" charset="0"/>
              </a:rPr>
              <a:t>Cash Operating Margin</a:t>
            </a:r>
          </a:p>
          <a:p>
            <a:pPr marL="0" indent="0">
              <a:buNone/>
            </a:pPr>
            <a:endParaRPr lang="en-US" sz="2400" dirty="0"/>
          </a:p>
        </p:txBody>
      </p:sp>
      <p:sp>
        <p:nvSpPr>
          <p:cNvPr id="2" name="Slide Number Placeholder 1"/>
          <p:cNvSpPr>
            <a:spLocks noGrp="1"/>
          </p:cNvSpPr>
          <p:nvPr>
            <p:ph type="sldNum" sz="quarter" idx="4294967295"/>
          </p:nvPr>
        </p:nvSpPr>
        <p:spPr>
          <a:xfrm>
            <a:off x="11642725" y="6281738"/>
            <a:ext cx="549275" cy="366712"/>
          </a:xfrm>
        </p:spPr>
        <p:txBody>
          <a:bodyPr/>
          <a:lstStyle/>
          <a:p>
            <a:fld id="{F8C12AA3-6E81-C746-8BB2-6661939CBDDC}" type="slidenum">
              <a:rPr lang="en-US" smtClean="0"/>
              <a:pPr/>
              <a:t>10</a:t>
            </a:fld>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6877" y="1785169"/>
            <a:ext cx="10631139" cy="4778866"/>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39890">
            <a:off x="10362479" y="5009483"/>
            <a:ext cx="1743334" cy="1239293"/>
          </a:xfrm>
          <a:prstGeom prst="rect">
            <a:avLst/>
          </a:prstGeom>
        </p:spPr>
      </p:pic>
    </p:spTree>
    <p:extLst>
      <p:ext uri="{BB962C8B-B14F-4D97-AF65-F5344CB8AC3E}">
        <p14:creationId xmlns:p14="http://schemas.microsoft.com/office/powerpoint/2010/main" val="333430969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foil Sans SemiBold" panose="00000700000000000000" pitchFamily="50" charset="0"/>
              </a:rPr>
              <a:t>2017 Financial Report </a:t>
            </a:r>
            <a:endParaRPr lang="en-US" dirty="0">
              <a:latin typeface="Trefoil Sans SemiBold" panose="00000700000000000000" pitchFamily="50" charset="0"/>
            </a:endParaRPr>
          </a:p>
        </p:txBody>
      </p:sp>
      <p:sp>
        <p:nvSpPr>
          <p:cNvPr id="3" name="Slide Number Placeholder 2"/>
          <p:cNvSpPr>
            <a:spLocks noGrp="1"/>
          </p:cNvSpPr>
          <p:nvPr>
            <p:ph type="sldNum" sz="quarter" idx="12"/>
          </p:nvPr>
        </p:nvSpPr>
        <p:spPr/>
        <p:txBody>
          <a:bodyPr/>
          <a:lstStyle/>
          <a:p>
            <a:pPr defTabSz="685800">
              <a:defRPr/>
            </a:pPr>
            <a:fld id="{F8C12AA3-6E81-C746-8BB2-6661939CBDDC}" type="slidenum">
              <a:rPr lang="en-US" smtClean="0">
                <a:solidFill>
                  <a:srgbClr val="C7C8CA"/>
                </a:solidFill>
              </a:rPr>
              <a:pPr defTabSz="685800">
                <a:defRPr/>
              </a:pPr>
              <a:t>11</a:t>
            </a:fld>
            <a:endParaRPr lang="en-US" dirty="0">
              <a:solidFill>
                <a:srgbClr val="C7C8CA"/>
              </a:solidFill>
            </a:endParaRPr>
          </a:p>
        </p:txBody>
      </p:sp>
      <p:sp>
        <p:nvSpPr>
          <p:cNvPr id="4" name="Footer Placeholder 3"/>
          <p:cNvSpPr>
            <a:spLocks noGrp="1"/>
          </p:cNvSpPr>
          <p:nvPr>
            <p:ph type="ftr" sz="quarter" idx="14"/>
          </p:nvPr>
        </p:nvSpPr>
        <p:spPr/>
        <p:txBody>
          <a:bodyPr/>
          <a:lstStyle/>
          <a:p>
            <a:pPr defTabSz="685800">
              <a:defRPr/>
            </a:pPr>
            <a:endParaRPr lang="en-US" dirty="0">
              <a:solidFill>
                <a:prstClr val="black">
                  <a:tint val="75000"/>
                </a:prst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0143" y="1854553"/>
            <a:ext cx="11637369" cy="3544254"/>
          </a:xfrm>
        </p:spPr>
      </p:pic>
      <p:sp>
        <p:nvSpPr>
          <p:cNvPr id="7" name="TextBox 6"/>
          <p:cNvSpPr txBox="1"/>
          <p:nvPr/>
        </p:nvSpPr>
        <p:spPr>
          <a:xfrm>
            <a:off x="320143" y="1324597"/>
            <a:ext cx="3468228" cy="400110"/>
          </a:xfrm>
          <a:prstGeom prst="rect">
            <a:avLst/>
          </a:prstGeom>
          <a:noFill/>
        </p:spPr>
        <p:txBody>
          <a:bodyPr wrap="square" rtlCol="0">
            <a:spAutoFit/>
          </a:bodyPr>
          <a:lstStyle/>
          <a:p>
            <a:r>
              <a:rPr lang="en-US" sz="2000" dirty="0" smtClean="0">
                <a:latin typeface="Trefoil Sans Light" panose="00000400000000000000" pitchFamily="50" charset="0"/>
              </a:rPr>
              <a:t>Non-Operating Income</a:t>
            </a:r>
            <a:endParaRPr lang="en-US" sz="2000" dirty="0">
              <a:latin typeface="Trefoil Sans Light" panose="00000400000000000000" pitchFamily="50" charset="0"/>
            </a:endParaRPr>
          </a:p>
        </p:txBody>
      </p:sp>
    </p:spTree>
    <p:extLst>
      <p:ext uri="{BB962C8B-B14F-4D97-AF65-F5344CB8AC3E}">
        <p14:creationId xmlns:p14="http://schemas.microsoft.com/office/powerpoint/2010/main" val="237702755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latin typeface="Trefoil Sans SemiBold" panose="00000700000000000000" pitchFamily="50" charset="0"/>
              </a:rPr>
              <a:t>2017 Financial Report </a:t>
            </a:r>
            <a:endParaRPr lang="en-US" dirty="0">
              <a:latin typeface="Trefoil Sans SemiBold" panose="00000700000000000000" pitchFamily="50" charset="0"/>
            </a:endParaRPr>
          </a:p>
        </p:txBody>
      </p:sp>
      <p:sp>
        <p:nvSpPr>
          <p:cNvPr id="3" name="Slide Number Placeholder 2"/>
          <p:cNvSpPr>
            <a:spLocks noGrp="1"/>
          </p:cNvSpPr>
          <p:nvPr>
            <p:ph type="sldNum" sz="quarter" idx="12"/>
          </p:nvPr>
        </p:nvSpPr>
        <p:spPr/>
        <p:txBody>
          <a:bodyPr/>
          <a:lstStyle/>
          <a:p>
            <a:pPr defTabSz="685800">
              <a:defRPr/>
            </a:pPr>
            <a:fld id="{F8C12AA3-6E81-C746-8BB2-6661939CBDDC}" type="slidenum">
              <a:rPr lang="en-US" smtClean="0">
                <a:solidFill>
                  <a:srgbClr val="C7C8CA"/>
                </a:solidFill>
              </a:rPr>
              <a:pPr defTabSz="685800">
                <a:defRPr/>
              </a:pPr>
              <a:t>12</a:t>
            </a:fld>
            <a:endParaRPr lang="en-US" dirty="0">
              <a:solidFill>
                <a:srgbClr val="C7C8CA"/>
              </a:solidFill>
            </a:endParaRPr>
          </a:p>
        </p:txBody>
      </p:sp>
      <p:sp>
        <p:nvSpPr>
          <p:cNvPr id="4" name="Footer Placeholder 3"/>
          <p:cNvSpPr>
            <a:spLocks noGrp="1"/>
          </p:cNvSpPr>
          <p:nvPr>
            <p:ph type="ftr" sz="quarter" idx="14"/>
          </p:nvPr>
        </p:nvSpPr>
        <p:spPr/>
        <p:txBody>
          <a:bodyPr/>
          <a:lstStyle/>
          <a:p>
            <a:pPr defTabSz="685800">
              <a:defRPr/>
            </a:pPr>
            <a:endParaRPr lang="en-US" dirty="0">
              <a:solidFill>
                <a:prstClr val="black">
                  <a:tint val="75000"/>
                </a:prst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2469" y="1826128"/>
            <a:ext cx="10535293" cy="4533900"/>
          </a:xfrm>
        </p:spPr>
      </p:pic>
      <p:sp>
        <p:nvSpPr>
          <p:cNvPr id="7" name="TextBox 6"/>
          <p:cNvSpPr txBox="1"/>
          <p:nvPr/>
        </p:nvSpPr>
        <p:spPr>
          <a:xfrm>
            <a:off x="392469" y="1289998"/>
            <a:ext cx="3148999" cy="400110"/>
          </a:xfrm>
          <a:prstGeom prst="rect">
            <a:avLst/>
          </a:prstGeom>
          <a:noFill/>
        </p:spPr>
        <p:txBody>
          <a:bodyPr wrap="square" rtlCol="0">
            <a:spAutoFit/>
          </a:bodyPr>
          <a:lstStyle/>
          <a:p>
            <a:r>
              <a:rPr lang="en-US" sz="2000" dirty="0" smtClean="0">
                <a:latin typeface="Trefoil Sans Light" panose="00000400000000000000" pitchFamily="50" charset="0"/>
              </a:rPr>
              <a:t>Balance Sheet</a:t>
            </a:r>
            <a:endParaRPr lang="en-US" sz="2000" dirty="0">
              <a:latin typeface="Trefoil Sans Light" panose="00000400000000000000" pitchFamily="50" charset="0"/>
            </a:endParaRPr>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098441">
            <a:off x="10773117" y="1460149"/>
            <a:ext cx="1332686" cy="1547203"/>
          </a:xfrm>
          <a:prstGeom prst="rect">
            <a:avLst/>
          </a:prstGeom>
        </p:spPr>
      </p:pic>
    </p:spTree>
    <p:extLst>
      <p:ext uri="{BB962C8B-B14F-4D97-AF65-F5344CB8AC3E}">
        <p14:creationId xmlns:p14="http://schemas.microsoft.com/office/powerpoint/2010/main" val="251141657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77" y="296038"/>
            <a:ext cx="10024300" cy="954793"/>
          </a:xfrm>
        </p:spPr>
        <p:txBody>
          <a:bodyPr/>
          <a:lstStyle/>
          <a:p>
            <a:r>
              <a:rPr lang="en-US" dirty="0" smtClean="0">
                <a:latin typeface="Trefoil Sans SemiBold" panose="00000700000000000000" pitchFamily="50" charset="0"/>
              </a:rPr>
              <a:t>2017 Financial Report </a:t>
            </a:r>
            <a:br>
              <a:rPr lang="en-US" dirty="0" smtClean="0">
                <a:latin typeface="Trefoil Sans SemiBold" panose="00000700000000000000" pitchFamily="50" charset="0"/>
              </a:rPr>
            </a:br>
            <a:endParaRPr lang="en-US" dirty="0">
              <a:latin typeface="Trefoil Sans SemiBold" panose="00000700000000000000" pitchFamily="50" charset="0"/>
            </a:endParaRPr>
          </a:p>
        </p:txBody>
      </p:sp>
      <p:sp>
        <p:nvSpPr>
          <p:cNvPr id="3" name="Slide Number Placeholder 2"/>
          <p:cNvSpPr>
            <a:spLocks noGrp="1"/>
          </p:cNvSpPr>
          <p:nvPr>
            <p:ph type="sldNum" sz="quarter" idx="12"/>
          </p:nvPr>
        </p:nvSpPr>
        <p:spPr/>
        <p:txBody>
          <a:bodyPr/>
          <a:lstStyle/>
          <a:p>
            <a:pPr defTabSz="685800">
              <a:defRPr/>
            </a:pPr>
            <a:fld id="{F8C12AA3-6E81-C746-8BB2-6661939CBDDC}" type="slidenum">
              <a:rPr lang="en-US" smtClean="0">
                <a:solidFill>
                  <a:srgbClr val="C7C8CA"/>
                </a:solidFill>
              </a:rPr>
              <a:pPr defTabSz="685800">
                <a:defRPr/>
              </a:pPr>
              <a:t>13</a:t>
            </a:fld>
            <a:endParaRPr lang="en-US" dirty="0">
              <a:solidFill>
                <a:srgbClr val="C7C8CA"/>
              </a:solidFill>
            </a:endParaRPr>
          </a:p>
        </p:txBody>
      </p:sp>
      <p:sp>
        <p:nvSpPr>
          <p:cNvPr id="4" name="Footer Placeholder 3"/>
          <p:cNvSpPr>
            <a:spLocks noGrp="1"/>
          </p:cNvSpPr>
          <p:nvPr>
            <p:ph type="ftr" sz="quarter" idx="14"/>
          </p:nvPr>
        </p:nvSpPr>
        <p:spPr/>
        <p:txBody>
          <a:bodyPr/>
          <a:lstStyle/>
          <a:p>
            <a:pPr defTabSz="685800">
              <a:defRPr/>
            </a:pPr>
            <a:endParaRPr lang="en-US" dirty="0">
              <a:solidFill>
                <a:prstClr val="black">
                  <a:tint val="75000"/>
                </a:prstClr>
              </a:solidFill>
            </a:endParaRPr>
          </a:p>
        </p:txBody>
      </p:sp>
      <p:pic>
        <p:nvPicPr>
          <p:cNvPr id="6" name="Content Placeholder 5"/>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9167" y="1826900"/>
            <a:ext cx="8855673" cy="4335782"/>
          </a:xfrm>
        </p:spPr>
      </p:pic>
      <p:sp>
        <p:nvSpPr>
          <p:cNvPr id="7" name="TextBox 6"/>
          <p:cNvSpPr txBox="1"/>
          <p:nvPr/>
        </p:nvSpPr>
        <p:spPr>
          <a:xfrm>
            <a:off x="459167" y="1389673"/>
            <a:ext cx="3279592" cy="677108"/>
          </a:xfrm>
          <a:prstGeom prst="rect">
            <a:avLst/>
          </a:prstGeom>
          <a:noFill/>
        </p:spPr>
        <p:txBody>
          <a:bodyPr wrap="square" rtlCol="0">
            <a:spAutoFit/>
          </a:bodyPr>
          <a:lstStyle/>
          <a:p>
            <a:r>
              <a:rPr lang="en-US" sz="2000" dirty="0" smtClean="0">
                <a:latin typeface="Trefoil Sans Light" panose="00000400000000000000" pitchFamily="50" charset="0"/>
              </a:rPr>
              <a:t>Cash Operating Reserves</a:t>
            </a:r>
          </a:p>
          <a:p>
            <a:endParaRPr lang="en-US" dirty="0"/>
          </a:p>
        </p:txBody>
      </p:sp>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721401" y="2336643"/>
            <a:ext cx="2056797" cy="3316296"/>
          </a:xfrm>
          <a:prstGeom prst="rect">
            <a:avLst/>
          </a:prstGeom>
        </p:spPr>
      </p:pic>
    </p:spTree>
    <p:extLst>
      <p:ext uri="{BB962C8B-B14F-4D97-AF65-F5344CB8AC3E}">
        <p14:creationId xmlns:p14="http://schemas.microsoft.com/office/powerpoint/2010/main" val="13833486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0AE58"/>
        </a:solidFill>
        <a:effectLst/>
      </p:bgPr>
    </p:bg>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230113" y="229599"/>
            <a:ext cx="10023475" cy="954087"/>
          </a:xfrm>
        </p:spPr>
        <p:txBody>
          <a:bodyPr/>
          <a:lstStyle/>
          <a:p>
            <a:r>
              <a:rPr lang="en-US" dirty="0" smtClean="0">
                <a:latin typeface="Trefoil Sans SemiBold" panose="00000700000000000000" pitchFamily="50" charset="0"/>
              </a:rPr>
              <a:t>2018 Financial Highlights  </a:t>
            </a:r>
            <a:endParaRPr lang="en-US" dirty="0">
              <a:latin typeface="Trefoil Sans SemiBold" panose="00000700000000000000" pitchFamily="50" charset="0"/>
            </a:endParaRPr>
          </a:p>
        </p:txBody>
      </p:sp>
      <p:sp>
        <p:nvSpPr>
          <p:cNvPr id="3" name="Slide Number Placeholder 2"/>
          <p:cNvSpPr>
            <a:spLocks noGrp="1"/>
          </p:cNvSpPr>
          <p:nvPr>
            <p:ph type="sldNum" sz="quarter" idx="4294967295"/>
          </p:nvPr>
        </p:nvSpPr>
        <p:spPr>
          <a:xfrm>
            <a:off x="11642725" y="6281738"/>
            <a:ext cx="549275" cy="366712"/>
          </a:xfrm>
        </p:spPr>
        <p:txBody>
          <a:bodyPr/>
          <a:lstStyle/>
          <a:p>
            <a:pPr defTabSz="685800">
              <a:defRPr/>
            </a:pPr>
            <a:fld id="{F8C12AA3-6E81-C746-8BB2-6661939CBDDC}" type="slidenum">
              <a:rPr lang="en-US" smtClean="0">
                <a:solidFill>
                  <a:srgbClr val="C7C8CA"/>
                </a:solidFill>
              </a:rPr>
              <a:pPr defTabSz="685800">
                <a:defRPr/>
              </a:pPr>
              <a:t>14</a:t>
            </a:fld>
            <a:endParaRPr lang="en-US" dirty="0">
              <a:solidFill>
                <a:srgbClr val="C7C8CA"/>
              </a:solidFill>
            </a:endParaRPr>
          </a:p>
        </p:txBody>
      </p:sp>
      <p:sp>
        <p:nvSpPr>
          <p:cNvPr id="5" name="Content Placeholder 4"/>
          <p:cNvSpPr>
            <a:spLocks noGrp="1"/>
          </p:cNvSpPr>
          <p:nvPr>
            <p:ph idx="4294967295"/>
          </p:nvPr>
        </p:nvSpPr>
        <p:spPr>
          <a:xfrm>
            <a:off x="145336" y="1069050"/>
            <a:ext cx="8023708" cy="5594350"/>
          </a:xfrm>
          <a:noFill/>
        </p:spPr>
        <p:txBody>
          <a:bodyPr>
            <a:normAutofit fontScale="85000" lnSpcReduction="20000"/>
          </a:bodyPr>
          <a:lstStyle/>
          <a:p>
            <a:pPr marL="0" indent="0">
              <a:buNone/>
            </a:pPr>
            <a:r>
              <a:rPr lang="en-US" i="1" dirty="0" smtClean="0">
                <a:solidFill>
                  <a:schemeClr val="bg1"/>
                </a:solidFill>
                <a:latin typeface="Trefoil Sans Light" panose="00000400000000000000" pitchFamily="50" charset="0"/>
              </a:rPr>
              <a:t>Through 10 months of 2018 </a:t>
            </a:r>
            <a:r>
              <a:rPr lang="en-US" dirty="0" smtClean="0">
                <a:solidFill>
                  <a:schemeClr val="bg1"/>
                </a:solidFill>
                <a:latin typeface="Trefoil Sans Light" panose="00000400000000000000" pitchFamily="50" charset="0"/>
              </a:rPr>
              <a:t>– </a:t>
            </a:r>
          </a:p>
          <a:p>
            <a:pPr>
              <a:buClr>
                <a:schemeClr val="bg1"/>
              </a:buClr>
            </a:pPr>
            <a:r>
              <a:rPr lang="en-US" dirty="0" smtClean="0">
                <a:solidFill>
                  <a:schemeClr val="bg1"/>
                </a:solidFill>
                <a:latin typeface="Trefoil Sans Light" panose="00000400000000000000" pitchFamily="50" charset="0"/>
              </a:rPr>
              <a:t>fundraising surpassed 2017 total contributions by $</a:t>
            </a:r>
            <a:r>
              <a:rPr lang="en-US" dirty="0" smtClean="0">
                <a:solidFill>
                  <a:schemeClr val="bg1"/>
                </a:solidFill>
                <a:latin typeface="Trefoil Sans Light" panose="00000400000000000000" pitchFamily="50" charset="0"/>
              </a:rPr>
              <a:t>210,000</a:t>
            </a:r>
            <a:endParaRPr lang="en-US" dirty="0" smtClean="0">
              <a:solidFill>
                <a:schemeClr val="bg1"/>
              </a:solidFill>
              <a:latin typeface="Trefoil Sans Light" panose="00000400000000000000" pitchFamily="50" charset="0"/>
            </a:endParaRPr>
          </a:p>
          <a:p>
            <a:pPr>
              <a:buClr>
                <a:schemeClr val="bg1"/>
              </a:buClr>
            </a:pPr>
            <a:r>
              <a:rPr lang="en-US" dirty="0" smtClean="0">
                <a:solidFill>
                  <a:schemeClr val="bg1"/>
                </a:solidFill>
                <a:latin typeface="Trefoil Sans Light" panose="00000400000000000000" pitchFamily="50" charset="0"/>
              </a:rPr>
              <a:t>$264,000 in financial assistance provided directly for girls; represents an increase of $146,000 compared to 2017 </a:t>
            </a:r>
            <a:r>
              <a:rPr lang="en-US" dirty="0" smtClean="0">
                <a:solidFill>
                  <a:schemeClr val="bg1"/>
                </a:solidFill>
                <a:latin typeface="Trefoil Sans Light" panose="00000400000000000000" pitchFamily="50" charset="0"/>
              </a:rPr>
              <a:t>total</a:t>
            </a:r>
            <a:endParaRPr lang="en-US" dirty="0" smtClean="0">
              <a:solidFill>
                <a:schemeClr val="bg1"/>
              </a:solidFill>
              <a:latin typeface="Trefoil Sans Light" panose="00000400000000000000" pitchFamily="50" charset="0"/>
            </a:endParaRPr>
          </a:p>
          <a:p>
            <a:pPr marL="0" indent="0">
              <a:buNone/>
            </a:pPr>
            <a:endParaRPr lang="en-US" dirty="0">
              <a:solidFill>
                <a:schemeClr val="bg1"/>
              </a:solidFill>
              <a:latin typeface="Trefoil Sans Light" panose="00000400000000000000" pitchFamily="50" charset="0"/>
            </a:endParaRPr>
          </a:p>
          <a:p>
            <a:pPr marL="0" indent="0">
              <a:buNone/>
            </a:pPr>
            <a:r>
              <a:rPr lang="en-US" i="1" dirty="0" smtClean="0">
                <a:solidFill>
                  <a:schemeClr val="bg1"/>
                </a:solidFill>
                <a:latin typeface="Trefoil Sans Light" panose="00000400000000000000" pitchFamily="50" charset="0"/>
              </a:rPr>
              <a:t>Product Program </a:t>
            </a:r>
            <a:r>
              <a:rPr lang="en-US" dirty="0" smtClean="0">
                <a:solidFill>
                  <a:schemeClr val="bg1"/>
                </a:solidFill>
                <a:latin typeface="Trefoil Sans Light" panose="00000400000000000000" pitchFamily="50" charset="0"/>
              </a:rPr>
              <a:t>– </a:t>
            </a:r>
          </a:p>
          <a:p>
            <a:pPr>
              <a:buClr>
                <a:schemeClr val="bg1"/>
              </a:buClr>
            </a:pPr>
            <a:r>
              <a:rPr lang="en-US" dirty="0" smtClean="0">
                <a:solidFill>
                  <a:schemeClr val="bg1"/>
                </a:solidFill>
                <a:latin typeface="Trefoil Sans Light" panose="00000400000000000000" pitchFamily="50" charset="0"/>
              </a:rPr>
              <a:t>Cookie program net revenue increase of 6% compared to 2017, due to more girl members and more </a:t>
            </a:r>
            <a:r>
              <a:rPr lang="en-US" dirty="0" smtClean="0">
                <a:solidFill>
                  <a:schemeClr val="bg1"/>
                </a:solidFill>
                <a:latin typeface="Trefoil Sans Light" panose="00000400000000000000" pitchFamily="50" charset="0"/>
              </a:rPr>
              <a:t>participation</a:t>
            </a:r>
            <a:endParaRPr lang="en-US" dirty="0" smtClean="0">
              <a:solidFill>
                <a:schemeClr val="bg1"/>
              </a:solidFill>
              <a:latin typeface="Trefoil Sans Light" panose="00000400000000000000" pitchFamily="50" charset="0"/>
            </a:endParaRPr>
          </a:p>
          <a:p>
            <a:pPr>
              <a:buClr>
                <a:schemeClr val="bg1"/>
              </a:buClr>
            </a:pPr>
            <a:r>
              <a:rPr lang="en-US" dirty="0" smtClean="0">
                <a:solidFill>
                  <a:schemeClr val="bg1"/>
                </a:solidFill>
                <a:latin typeface="Trefoil Sans Light" panose="00000400000000000000" pitchFamily="50" charset="0"/>
              </a:rPr>
              <a:t>Increase of $100,000 for troop proceeds and sales </a:t>
            </a:r>
            <a:r>
              <a:rPr lang="en-US" dirty="0" smtClean="0">
                <a:solidFill>
                  <a:schemeClr val="bg1"/>
                </a:solidFill>
                <a:latin typeface="Trefoil Sans Light" panose="00000400000000000000" pitchFamily="50" charset="0"/>
              </a:rPr>
              <a:t>incentives</a:t>
            </a:r>
            <a:endParaRPr lang="en-US" dirty="0" smtClean="0">
              <a:solidFill>
                <a:schemeClr val="bg1"/>
              </a:solidFill>
              <a:latin typeface="Trefoil Sans Light" panose="00000400000000000000" pitchFamily="50" charset="0"/>
            </a:endParaRPr>
          </a:p>
          <a:p>
            <a:pPr marL="0" indent="0">
              <a:buNone/>
            </a:pPr>
            <a:endParaRPr lang="en-US" dirty="0">
              <a:solidFill>
                <a:schemeClr val="bg1"/>
              </a:solidFill>
              <a:latin typeface="Trefoil Sans Light" panose="00000400000000000000" pitchFamily="50" charset="0"/>
            </a:endParaRPr>
          </a:p>
          <a:p>
            <a:pPr marL="0" indent="0">
              <a:buNone/>
            </a:pPr>
            <a:r>
              <a:rPr lang="en-US" i="1" dirty="0" smtClean="0">
                <a:solidFill>
                  <a:schemeClr val="bg1"/>
                </a:solidFill>
                <a:latin typeface="Trefoil Sans Light" panose="00000400000000000000" pitchFamily="50" charset="0"/>
              </a:rPr>
              <a:t>Girl Programs </a:t>
            </a:r>
            <a:r>
              <a:rPr lang="en-US" dirty="0" smtClean="0">
                <a:solidFill>
                  <a:schemeClr val="bg1"/>
                </a:solidFill>
                <a:latin typeface="Trefoil Sans Light" panose="00000400000000000000" pitchFamily="50" charset="0"/>
              </a:rPr>
              <a:t>– </a:t>
            </a:r>
          </a:p>
          <a:p>
            <a:pPr>
              <a:buClr>
                <a:schemeClr val="bg1"/>
              </a:buClr>
            </a:pPr>
            <a:r>
              <a:rPr lang="en-US" dirty="0" smtClean="0">
                <a:solidFill>
                  <a:schemeClr val="bg1"/>
                </a:solidFill>
                <a:latin typeface="Trefoil Sans Light" panose="00000400000000000000" pitchFamily="50" charset="0"/>
              </a:rPr>
              <a:t>Added three full-time Program staff positions AND two mobile programming </a:t>
            </a:r>
            <a:r>
              <a:rPr lang="en-US" dirty="0" smtClean="0">
                <a:solidFill>
                  <a:schemeClr val="bg1"/>
                </a:solidFill>
                <a:latin typeface="Trefoil Sans Light" panose="00000400000000000000" pitchFamily="50" charset="0"/>
              </a:rPr>
              <a:t>vehicles</a:t>
            </a:r>
            <a:endParaRPr lang="en-US" dirty="0" smtClean="0">
              <a:solidFill>
                <a:schemeClr val="bg1"/>
              </a:solidFill>
              <a:latin typeface="Trefoil Sans Light" panose="00000400000000000000" pitchFamily="50" charset="0"/>
            </a:endParaRPr>
          </a:p>
          <a:p>
            <a:pPr marL="0" indent="0">
              <a:buNone/>
            </a:pPr>
            <a:endParaRPr lang="en-US" dirty="0">
              <a:solidFill>
                <a:schemeClr val="bg1"/>
              </a:solidFill>
              <a:latin typeface="Trefoil Sans Light" panose="00000400000000000000" pitchFamily="50" charset="0"/>
            </a:endParaRPr>
          </a:p>
          <a:p>
            <a:pPr marL="0" indent="0">
              <a:buNone/>
            </a:pPr>
            <a:r>
              <a:rPr lang="en-US" i="1" dirty="0" smtClean="0">
                <a:solidFill>
                  <a:schemeClr val="bg1"/>
                </a:solidFill>
                <a:latin typeface="Trefoil Sans Light" panose="00000400000000000000" pitchFamily="50" charset="0"/>
              </a:rPr>
              <a:t>Property Challenges </a:t>
            </a:r>
            <a:r>
              <a:rPr lang="en-US" dirty="0" smtClean="0">
                <a:solidFill>
                  <a:schemeClr val="bg1"/>
                </a:solidFill>
                <a:latin typeface="Trefoil Sans Light" panose="00000400000000000000" pitchFamily="50" charset="0"/>
              </a:rPr>
              <a:t>– </a:t>
            </a:r>
          </a:p>
          <a:p>
            <a:pPr>
              <a:buClr>
                <a:schemeClr val="bg1"/>
              </a:buClr>
            </a:pPr>
            <a:r>
              <a:rPr lang="en-US" dirty="0" smtClean="0">
                <a:solidFill>
                  <a:schemeClr val="bg1"/>
                </a:solidFill>
                <a:latin typeface="Trefoil Sans Light" panose="00000400000000000000" pitchFamily="50" charset="0"/>
              </a:rPr>
              <a:t>$310,000 in forestry management expense; driven by girl safety and risk management requirements</a:t>
            </a:r>
          </a:p>
          <a:p>
            <a:pPr>
              <a:buClr>
                <a:schemeClr val="bg1"/>
              </a:buClr>
            </a:pPr>
            <a:r>
              <a:rPr lang="en-US" dirty="0" smtClean="0">
                <a:solidFill>
                  <a:schemeClr val="bg1"/>
                </a:solidFill>
                <a:latin typeface="Trefoil Sans Light" panose="00000400000000000000" pitchFamily="50" charset="0"/>
              </a:rPr>
              <a:t>$158,000 in non-budgeted camp and property related costs (legal fees; on-site security; vandalism repairs)</a:t>
            </a:r>
          </a:p>
          <a:p>
            <a:pPr marL="0" indent="0">
              <a:buNone/>
            </a:pPr>
            <a:endParaRPr lang="en-US" dirty="0">
              <a:solidFill>
                <a:schemeClr val="bg1"/>
              </a:solidFill>
              <a:latin typeface="Trefoil Sans Light" panose="00000400000000000000" pitchFamily="50" charset="0"/>
            </a:endParaRPr>
          </a:p>
          <a:p>
            <a:pPr marL="0" indent="0">
              <a:buNone/>
            </a:pPr>
            <a:endParaRPr lang="en-US" dirty="0" smtClean="0"/>
          </a:p>
        </p:txBody>
      </p:sp>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8833" t="15894" r="10072" b="9332"/>
          <a:stretch/>
        </p:blipFill>
        <p:spPr>
          <a:xfrm>
            <a:off x="8169044" y="2250562"/>
            <a:ext cx="3687879" cy="2266937"/>
          </a:xfrm>
          <a:prstGeom prst="rect">
            <a:avLst/>
          </a:prstGeom>
          <a:ln w="76200">
            <a:solidFill>
              <a:schemeClr val="bg1"/>
            </a:solidFill>
          </a:ln>
        </p:spPr>
      </p:pic>
      <p:sp>
        <p:nvSpPr>
          <p:cNvPr id="7" name="TextBox 6"/>
          <p:cNvSpPr txBox="1"/>
          <p:nvPr/>
        </p:nvSpPr>
        <p:spPr>
          <a:xfrm>
            <a:off x="8203128" y="4620445"/>
            <a:ext cx="3439597" cy="307777"/>
          </a:xfrm>
          <a:prstGeom prst="rect">
            <a:avLst/>
          </a:prstGeom>
          <a:noFill/>
        </p:spPr>
        <p:txBody>
          <a:bodyPr wrap="square" rtlCol="0">
            <a:spAutoFit/>
          </a:bodyPr>
          <a:lstStyle/>
          <a:p>
            <a:pPr algn="ctr"/>
            <a:r>
              <a:rPr lang="en-US" sz="1400" i="1" dirty="0" smtClean="0">
                <a:solidFill>
                  <a:schemeClr val="bg1"/>
                </a:solidFill>
                <a:latin typeface="Trefoil Sans Light" panose="00000400000000000000" pitchFamily="50" charset="0"/>
              </a:rPr>
              <a:t>S’mores Executive Club Event, August 2018</a:t>
            </a:r>
            <a:endParaRPr lang="en-US" sz="1400" i="1" dirty="0">
              <a:solidFill>
                <a:schemeClr val="bg1"/>
              </a:solidFill>
              <a:latin typeface="Trefoil Sans Light" panose="00000400000000000000" pitchFamily="50" charset="0"/>
            </a:endParaRPr>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756891" y="5204813"/>
            <a:ext cx="1562857" cy="1562857"/>
          </a:xfrm>
          <a:prstGeom prst="rect">
            <a:avLst/>
          </a:prstGeom>
        </p:spPr>
      </p:pic>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427173" y="5031168"/>
            <a:ext cx="1042189" cy="1042189"/>
          </a:xfrm>
          <a:prstGeom prst="rect">
            <a:avLst/>
          </a:prstGeom>
        </p:spPr>
      </p:pic>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009956" y="221983"/>
            <a:ext cx="1751988" cy="1751988"/>
          </a:xfrm>
          <a:prstGeom prst="rect">
            <a:avLst/>
          </a:prstGeom>
        </p:spPr>
      </p:pic>
      <p:sp>
        <p:nvSpPr>
          <p:cNvPr id="13" name="TextBox 12"/>
          <p:cNvSpPr txBox="1"/>
          <p:nvPr/>
        </p:nvSpPr>
        <p:spPr>
          <a:xfrm>
            <a:off x="10462056" y="884384"/>
            <a:ext cx="847788" cy="369332"/>
          </a:xfrm>
          <a:prstGeom prst="rect">
            <a:avLst/>
          </a:prstGeom>
          <a:noFill/>
        </p:spPr>
        <p:txBody>
          <a:bodyPr wrap="square" rtlCol="0">
            <a:spAutoFit/>
          </a:bodyPr>
          <a:lstStyle/>
          <a:p>
            <a:r>
              <a:rPr lang="en-US" b="1" dirty="0" smtClean="0">
                <a:solidFill>
                  <a:schemeClr val="bg1"/>
                </a:solidFill>
                <a:latin typeface="Trefoil Sans" panose="00000500000000000000" pitchFamily="50" charset="0"/>
              </a:rPr>
              <a:t>gshpa</a:t>
            </a:r>
            <a:endParaRPr lang="en-US" b="1" dirty="0">
              <a:solidFill>
                <a:schemeClr val="bg1"/>
              </a:solidFill>
              <a:latin typeface="Trefoil Sans" panose="00000500000000000000" pitchFamily="50" charset="0"/>
            </a:endParaRPr>
          </a:p>
        </p:txBody>
      </p:sp>
    </p:spTree>
    <p:extLst>
      <p:ext uri="{BB962C8B-B14F-4D97-AF65-F5344CB8AC3E}">
        <p14:creationId xmlns:p14="http://schemas.microsoft.com/office/powerpoint/2010/main" val="539630368"/>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5036926" y="4093283"/>
            <a:ext cx="10972800" cy="954793"/>
          </a:xfrm>
        </p:spPr>
        <p:txBody>
          <a:bodyPr/>
          <a:lstStyle/>
          <a:p>
            <a:r>
              <a:rPr lang="en-US" dirty="0" smtClean="0">
                <a:latin typeface="Trefoil Sans SemiBold" panose="00000700000000000000" pitchFamily="50" charset="0"/>
              </a:rPr>
              <a:t>Mission Moment: STEM Expo</a:t>
            </a:r>
            <a:r>
              <a:rPr lang="en-US" dirty="0" smtClean="0"/>
              <a:t/>
            </a:r>
            <a:br>
              <a:rPr lang="en-US" dirty="0" smtClean="0"/>
            </a:br>
            <a:endParaRPr lang="en-US" dirty="0"/>
          </a:p>
        </p:txBody>
      </p:sp>
      <p:sp>
        <p:nvSpPr>
          <p:cNvPr id="3" name="Slide Number Placeholder 2"/>
          <p:cNvSpPr>
            <a:spLocks noGrp="1"/>
          </p:cNvSpPr>
          <p:nvPr>
            <p:ph type="sldNum" sz="quarter" idx="4294967295"/>
          </p:nvPr>
        </p:nvSpPr>
        <p:spPr>
          <a:xfrm>
            <a:off x="11642725" y="6281738"/>
            <a:ext cx="549275" cy="366712"/>
          </a:xfrm>
        </p:spPr>
        <p:txBody>
          <a:bodyPr/>
          <a:lstStyle/>
          <a:p>
            <a:pPr defTabSz="685800">
              <a:defRPr/>
            </a:pPr>
            <a:fld id="{F8C12AA3-6E81-C746-8BB2-6661939CBDDC}" type="slidenum">
              <a:rPr lang="en-US" smtClean="0">
                <a:solidFill>
                  <a:srgbClr val="C7C8CA"/>
                </a:solidFill>
              </a:rPr>
              <a:pPr defTabSz="685800">
                <a:defRPr/>
              </a:pPr>
              <a:t>15</a:t>
            </a:fld>
            <a:endParaRPr lang="en-US" dirty="0">
              <a:solidFill>
                <a:srgbClr val="C7C8CA"/>
              </a:solidFill>
            </a:endParaRPr>
          </a:p>
        </p:txBody>
      </p:sp>
      <p:pic>
        <p:nvPicPr>
          <p:cNvPr id="4" name="Picture 2" descr="GHSPA_STEM_02172018-0095"/>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1366" r="15353" b="-565"/>
          <a:stretch/>
        </p:blipFill>
        <p:spPr bwMode="auto">
          <a:xfrm>
            <a:off x="824264" y="1757968"/>
            <a:ext cx="3805981" cy="3290108"/>
          </a:xfrm>
          <a:prstGeom prst="rect">
            <a:avLst/>
          </a:prstGeom>
          <a:noFill/>
          <a:ln w="76200">
            <a:solidFill>
              <a:schemeClr val="bg1"/>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824263" y="5141229"/>
            <a:ext cx="3805981" cy="307777"/>
          </a:xfrm>
          <a:prstGeom prst="rect">
            <a:avLst/>
          </a:prstGeom>
          <a:noFill/>
        </p:spPr>
        <p:txBody>
          <a:bodyPr wrap="square" rtlCol="0">
            <a:spAutoFit/>
          </a:bodyPr>
          <a:lstStyle/>
          <a:p>
            <a:pPr algn="ctr"/>
            <a:r>
              <a:rPr lang="en-US" sz="1400" i="1" dirty="0" smtClean="0">
                <a:solidFill>
                  <a:schemeClr val="bg1"/>
                </a:solidFill>
                <a:latin typeface="Trefoil Sans Light" panose="00000400000000000000" pitchFamily="50" charset="0"/>
              </a:rPr>
              <a:t>Penn Tech STEM Expo, February 2018</a:t>
            </a:r>
            <a:endParaRPr lang="en-US" sz="1400" i="1" dirty="0">
              <a:solidFill>
                <a:schemeClr val="bg1"/>
              </a:solidFill>
              <a:latin typeface="Trefoil Sans Light" panose="000004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0444" y="983990"/>
            <a:ext cx="3118010" cy="1111307"/>
          </a:xfrm>
          <a:prstGeom prst="rect">
            <a:avLst/>
          </a:prstGeom>
        </p:spPr>
      </p:pic>
    </p:spTree>
    <p:extLst>
      <p:ext uri="{BB962C8B-B14F-4D97-AF65-F5344CB8AC3E}">
        <p14:creationId xmlns:p14="http://schemas.microsoft.com/office/powerpoint/2010/main" val="134439010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gradFill flip="none" rotWithShape="1">
          <a:gsLst>
            <a:gs pos="5000">
              <a:srgbClr val="00AE58"/>
            </a:gs>
            <a:gs pos="29000">
              <a:srgbClr val="00AE58"/>
            </a:gs>
            <a:gs pos="90000">
              <a:schemeClr val="tx2">
                <a:lumMod val="75000"/>
              </a:schemeClr>
            </a:gs>
            <a:gs pos="100000">
              <a:schemeClr val="tx2">
                <a:lumMod val="50000"/>
              </a:schemeClr>
            </a:gs>
          </a:gsLst>
          <a:lin ang="2700000" scaled="1"/>
          <a:tileRect/>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a:defRPr/>
            </a:pPr>
            <a:fld id="{F8C12AA3-6E81-C746-8BB2-6661939CBDDC}" type="slidenum">
              <a:rPr lang="en-US" smtClean="0">
                <a:solidFill>
                  <a:srgbClr val="C7C8CA"/>
                </a:solidFill>
              </a:rPr>
              <a:pPr defTabSz="685800">
                <a:defRPr/>
              </a:pPr>
              <a:t>16</a:t>
            </a:fld>
            <a:endParaRPr lang="en-US" dirty="0">
              <a:solidFill>
                <a:srgbClr val="C7C8CA"/>
              </a:solidFill>
            </a:endParaRPr>
          </a:p>
        </p:txBody>
      </p:sp>
      <p:sp>
        <p:nvSpPr>
          <p:cNvPr id="7" name="Title 6"/>
          <p:cNvSpPr>
            <a:spLocks noGrp="1"/>
          </p:cNvSpPr>
          <p:nvPr>
            <p:ph type="title" idx="4294967295"/>
          </p:nvPr>
        </p:nvSpPr>
        <p:spPr>
          <a:xfrm>
            <a:off x="775120" y="3029884"/>
            <a:ext cx="10972800" cy="954088"/>
          </a:xfrm>
        </p:spPr>
        <p:txBody>
          <a:bodyPr>
            <a:noAutofit/>
          </a:bodyPr>
          <a:lstStyle/>
          <a:p>
            <a:r>
              <a:rPr lang="en-US" sz="3600" dirty="0" smtClean="0">
                <a:latin typeface="Trefoil Sans SemiBold" panose="00000700000000000000" pitchFamily="50" charset="0"/>
              </a:rPr>
              <a:t>Quorum Report</a:t>
            </a:r>
            <a:r>
              <a:rPr lang="en-US" sz="2800" dirty="0" smtClean="0">
                <a:latin typeface="Trefoil Sans SemiBold" panose="00000700000000000000" pitchFamily="50" charset="0"/>
              </a:rPr>
              <a:t/>
            </a:r>
            <a:br>
              <a:rPr lang="en-US" sz="2800" dirty="0" smtClean="0">
                <a:latin typeface="Trefoil Sans SemiBold" panose="00000700000000000000" pitchFamily="50" charset="0"/>
              </a:rPr>
            </a:br>
            <a:r>
              <a:rPr lang="en-US" sz="2800" dirty="0" smtClean="0">
                <a:latin typeface="Trefoil Sans SemiBold" panose="00000700000000000000" pitchFamily="50" charset="0"/>
              </a:rPr>
              <a:t/>
            </a:r>
            <a:br>
              <a:rPr lang="en-US" sz="2800" dirty="0" smtClean="0">
                <a:latin typeface="Trefoil Sans SemiBold" panose="00000700000000000000" pitchFamily="50" charset="0"/>
              </a:rPr>
            </a:br>
            <a:r>
              <a:rPr lang="en-US" sz="2800" dirty="0" smtClean="0">
                <a:latin typeface="Trefoil Sans Light" panose="00000400000000000000" pitchFamily="50" charset="0"/>
              </a:rPr>
              <a:t/>
            </a:r>
            <a:br>
              <a:rPr lang="en-US" sz="2800" dirty="0" smtClean="0">
                <a:latin typeface="Trefoil Sans Light" panose="00000400000000000000" pitchFamily="50" charset="0"/>
              </a:rPr>
            </a:br>
            <a:r>
              <a:rPr lang="en-US" sz="2800" dirty="0" smtClean="0">
                <a:latin typeface="Trefoil Sans Light" panose="00000400000000000000" pitchFamily="50" charset="0"/>
              </a:rPr>
              <a:t>Melinda C. Ghilardi, Esq.</a:t>
            </a:r>
            <a:r>
              <a:rPr lang="en-US" sz="2800" b="0" i="1" dirty="0" smtClean="0">
                <a:latin typeface="Trefoil Sans Light" panose="00000400000000000000" pitchFamily="50" charset="0"/>
              </a:rPr>
              <a:t/>
            </a:r>
            <a:br>
              <a:rPr lang="en-US" sz="2800" b="0" i="1" dirty="0" smtClean="0">
                <a:latin typeface="Trefoil Sans Light" panose="00000400000000000000" pitchFamily="50" charset="0"/>
              </a:rPr>
            </a:br>
            <a:r>
              <a:rPr lang="en-US" sz="2800" b="0" i="1" dirty="0" smtClean="0">
                <a:latin typeface="Trefoil Sans Light" panose="00000400000000000000" pitchFamily="50" charset="0"/>
              </a:rPr>
              <a:t>Board Secretary</a:t>
            </a:r>
            <a:endParaRPr lang="en-US" sz="2800" b="0" i="1" dirty="0">
              <a:latin typeface="Trefoil Sans Light" panose="00000400000000000000" pitchFamily="50"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17788" y="2186081"/>
            <a:ext cx="4151135" cy="2767423"/>
          </a:xfrm>
          <a:prstGeom prst="rect">
            <a:avLst/>
          </a:prstGeom>
          <a:ln w="76200">
            <a:solidFill>
              <a:schemeClr val="bg1"/>
            </a:solidFill>
          </a:ln>
        </p:spPr>
      </p:pic>
      <p:sp>
        <p:nvSpPr>
          <p:cNvPr id="5" name="TextBox 4"/>
          <p:cNvSpPr txBox="1"/>
          <p:nvPr/>
        </p:nvSpPr>
        <p:spPr>
          <a:xfrm>
            <a:off x="6271740" y="5130492"/>
            <a:ext cx="4243229" cy="307777"/>
          </a:xfrm>
          <a:prstGeom prst="rect">
            <a:avLst/>
          </a:prstGeom>
          <a:noFill/>
        </p:spPr>
        <p:txBody>
          <a:bodyPr wrap="square" rtlCol="0">
            <a:spAutoFit/>
          </a:bodyPr>
          <a:lstStyle/>
          <a:p>
            <a:pPr algn="ctr"/>
            <a:r>
              <a:rPr lang="en-US" sz="1400" i="1" dirty="0" smtClean="0">
                <a:solidFill>
                  <a:schemeClr val="bg1"/>
                </a:solidFill>
                <a:latin typeface="Trefoil Sans Light" panose="00000400000000000000" pitchFamily="50" charset="0"/>
              </a:rPr>
              <a:t>Millersville University STEM Expo, May 2018</a:t>
            </a:r>
            <a:endParaRPr lang="en-US" sz="1400" i="1" dirty="0">
              <a:solidFill>
                <a:schemeClr val="bg1"/>
              </a:solidFill>
              <a:latin typeface="Trefoil Sans Light" panose="00000400000000000000" pitchFamily="50" charset="0"/>
            </a:endParaRPr>
          </a:p>
        </p:txBody>
      </p:sp>
    </p:spTree>
    <p:extLst>
      <p:ext uri="{BB962C8B-B14F-4D97-AF65-F5344CB8AC3E}">
        <p14:creationId xmlns:p14="http://schemas.microsoft.com/office/powerpoint/2010/main" val="247056501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00AE58"/>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a:defRPr/>
            </a:pPr>
            <a:fld id="{F8C12AA3-6E81-C746-8BB2-6661939CBDDC}" type="slidenum">
              <a:rPr lang="en-US" smtClean="0">
                <a:solidFill>
                  <a:srgbClr val="C7C8CA"/>
                </a:solidFill>
              </a:rPr>
              <a:pPr defTabSz="685800">
                <a:defRPr/>
              </a:pPr>
              <a:t>17</a:t>
            </a:fld>
            <a:endParaRPr lang="en-US" dirty="0">
              <a:solidFill>
                <a:srgbClr val="C7C8CA"/>
              </a:solidFill>
            </a:endParaRPr>
          </a:p>
        </p:txBody>
      </p:sp>
      <p:sp>
        <p:nvSpPr>
          <p:cNvPr id="7" name="Title 6"/>
          <p:cNvSpPr>
            <a:spLocks noGrp="1"/>
          </p:cNvSpPr>
          <p:nvPr>
            <p:ph type="title" idx="4294967295"/>
          </p:nvPr>
        </p:nvSpPr>
        <p:spPr>
          <a:xfrm>
            <a:off x="478395" y="992702"/>
            <a:ext cx="10972800" cy="954088"/>
          </a:xfrm>
        </p:spPr>
        <p:txBody>
          <a:bodyPr>
            <a:noAutofit/>
          </a:bodyPr>
          <a:lstStyle/>
          <a:p>
            <a:r>
              <a:rPr lang="en-US" sz="3200" dirty="0" smtClean="0">
                <a:latin typeface="Trefoil Sans SemiBold" panose="00000700000000000000" pitchFamily="50" charset="0"/>
              </a:rPr>
              <a:t>Presentation of the Slate and Election</a:t>
            </a:r>
            <a:br>
              <a:rPr lang="en-US" sz="3200" dirty="0" smtClean="0">
                <a:latin typeface="Trefoil Sans SemiBold" panose="00000700000000000000" pitchFamily="50" charset="0"/>
              </a:rPr>
            </a:br>
            <a:r>
              <a:rPr lang="en-US" sz="3200" dirty="0">
                <a:latin typeface="Trefoil Sans SemiBold" panose="00000700000000000000" pitchFamily="50" charset="0"/>
              </a:rPr>
              <a:t/>
            </a:r>
            <a:br>
              <a:rPr lang="en-US" sz="3200" dirty="0">
                <a:latin typeface="Trefoil Sans SemiBold" panose="00000700000000000000" pitchFamily="50" charset="0"/>
              </a:rPr>
            </a:br>
            <a:r>
              <a:rPr lang="en-US" sz="2400" dirty="0" smtClean="0"/>
              <a:t/>
            </a:r>
            <a:br>
              <a:rPr lang="en-US" sz="2400" dirty="0" smtClean="0"/>
            </a:br>
            <a:r>
              <a:rPr lang="en-US" sz="2400" dirty="0" smtClean="0">
                <a:latin typeface="Trefoil Sans Light" panose="00000400000000000000" pitchFamily="50" charset="0"/>
              </a:rPr>
              <a:t>Deborah Vereen</a:t>
            </a:r>
            <a:br>
              <a:rPr lang="en-US" sz="2400" dirty="0" smtClean="0">
                <a:latin typeface="Trefoil Sans Light" panose="00000400000000000000" pitchFamily="50" charset="0"/>
              </a:rPr>
            </a:br>
            <a:r>
              <a:rPr lang="en-US" sz="2400" b="0" i="1" dirty="0" smtClean="0">
                <a:latin typeface="Trefoil Sans Light" panose="00000400000000000000" pitchFamily="50" charset="0"/>
              </a:rPr>
              <a:t>Chair, Board Development Committee</a:t>
            </a:r>
            <a:endParaRPr lang="en-US" sz="2400" b="0" i="1" dirty="0">
              <a:latin typeface="Trefoil Sans Light" panose="00000400000000000000" pitchFamily="50"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2732" y="2895103"/>
            <a:ext cx="3974511" cy="2980883"/>
          </a:xfrm>
          <a:prstGeom prst="rect">
            <a:avLst/>
          </a:prstGeom>
          <a:ln w="76200">
            <a:solidFill>
              <a:schemeClr val="bg1"/>
            </a:solidFill>
          </a:ln>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418339" y="753406"/>
            <a:ext cx="3084321" cy="29075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04139" y="3481940"/>
            <a:ext cx="2198187" cy="2072204"/>
          </a:xfrm>
          <a:prstGeom prst="rect">
            <a:avLst/>
          </a:prstGeom>
        </p:spPr>
      </p:pic>
      <p:sp>
        <p:nvSpPr>
          <p:cNvPr id="8" name="TextBox 7"/>
          <p:cNvSpPr txBox="1"/>
          <p:nvPr/>
        </p:nvSpPr>
        <p:spPr>
          <a:xfrm>
            <a:off x="272504" y="5973937"/>
            <a:ext cx="4808169" cy="307777"/>
          </a:xfrm>
          <a:prstGeom prst="rect">
            <a:avLst/>
          </a:prstGeom>
          <a:noFill/>
        </p:spPr>
        <p:txBody>
          <a:bodyPr wrap="square" rtlCol="0">
            <a:spAutoFit/>
          </a:bodyPr>
          <a:lstStyle/>
          <a:p>
            <a:pPr algn="ctr"/>
            <a:r>
              <a:rPr lang="en-US" sz="1400" i="1" dirty="0" smtClean="0">
                <a:solidFill>
                  <a:schemeClr val="bg1"/>
                </a:solidFill>
                <a:latin typeface="Trefoil Sans Light" panose="00000400000000000000" pitchFamily="50" charset="0"/>
              </a:rPr>
              <a:t>East Stroudsburg University STEM Expo, March 2018</a:t>
            </a:r>
            <a:endParaRPr lang="en-US" sz="1400" i="1" dirty="0">
              <a:solidFill>
                <a:schemeClr val="bg1"/>
              </a:solidFill>
              <a:latin typeface="Trefoil Sans Light" panose="00000400000000000000" pitchFamily="50" charset="0"/>
            </a:endParaRPr>
          </a:p>
        </p:txBody>
      </p:sp>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08524" y="5022868"/>
            <a:ext cx="3118010" cy="1104957"/>
          </a:xfrm>
          <a:prstGeom prst="rect">
            <a:avLst/>
          </a:prstGeom>
        </p:spPr>
      </p:pic>
    </p:spTree>
    <p:extLst>
      <p:ext uri="{BB962C8B-B14F-4D97-AF65-F5344CB8AC3E}">
        <p14:creationId xmlns:p14="http://schemas.microsoft.com/office/powerpoint/2010/main" val="2268322578"/>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latin typeface="Trefoil Sans SemiBold" panose="00000700000000000000" pitchFamily="50" charset="0"/>
              </a:rPr>
              <a:t>Slate of Nominees: </a:t>
            </a:r>
            <a:r>
              <a:rPr lang="en-US" sz="4000" dirty="0" smtClean="0">
                <a:latin typeface="Trefoil Sans SemiBold" panose="00000700000000000000" pitchFamily="50" charset="0"/>
              </a:rPr>
              <a:t/>
            </a:r>
            <a:br>
              <a:rPr lang="en-US" sz="4000" dirty="0" smtClean="0">
                <a:latin typeface="Trefoil Sans SemiBold" panose="00000700000000000000" pitchFamily="50" charset="0"/>
              </a:rPr>
            </a:br>
            <a:r>
              <a:rPr lang="en-US" dirty="0" smtClean="0">
                <a:latin typeface="Trefoil Sans SemiBold" panose="00000700000000000000" pitchFamily="50" charset="0"/>
              </a:rPr>
              <a:t>At-Large Board Members: </a:t>
            </a:r>
            <a:br>
              <a:rPr lang="en-US" dirty="0" smtClean="0">
                <a:latin typeface="Trefoil Sans SemiBold" panose="00000700000000000000" pitchFamily="50" charset="0"/>
              </a:rPr>
            </a:br>
            <a:r>
              <a:rPr lang="en-US" dirty="0" smtClean="0">
                <a:latin typeface="Trefoil Sans SemiBold" panose="00000700000000000000" pitchFamily="50" charset="0"/>
              </a:rPr>
              <a:t>Second 3 Year Term</a:t>
            </a:r>
            <a:endParaRPr lang="en-US" dirty="0">
              <a:latin typeface="Trefoil Sans SemiBold" panose="00000700000000000000" pitchFamily="50" charset="0"/>
            </a:endParaRPr>
          </a:p>
        </p:txBody>
      </p:sp>
      <p:sp>
        <p:nvSpPr>
          <p:cNvPr id="2" name="Slide Number Placeholder 1"/>
          <p:cNvSpPr>
            <a:spLocks noGrp="1"/>
          </p:cNvSpPr>
          <p:nvPr>
            <p:ph type="sldNum" sz="quarter" idx="12"/>
          </p:nvPr>
        </p:nvSpPr>
        <p:spPr/>
        <p:txBody>
          <a:bodyPr/>
          <a:lstStyle/>
          <a:p>
            <a:fld id="{F8C12AA3-6E81-C746-8BB2-6661939CBDDC}" type="slidenum">
              <a:rPr lang="en-US" smtClean="0"/>
              <a:pPr/>
              <a:t>18</a:t>
            </a:fld>
            <a:endParaRPr lang="en-US" dirty="0"/>
          </a:p>
        </p:txBody>
      </p:sp>
      <p:sp>
        <p:nvSpPr>
          <p:cNvPr id="8" name="TextBox 7"/>
          <p:cNvSpPr txBox="1"/>
          <p:nvPr/>
        </p:nvSpPr>
        <p:spPr>
          <a:xfrm>
            <a:off x="1449573" y="5503653"/>
            <a:ext cx="2743201" cy="1077218"/>
          </a:xfrm>
          <a:prstGeom prst="rect">
            <a:avLst/>
          </a:prstGeom>
          <a:noFill/>
        </p:spPr>
        <p:txBody>
          <a:bodyPr wrap="square" rtlCol="0">
            <a:spAutoFit/>
          </a:bodyPr>
          <a:lstStyle/>
          <a:p>
            <a:pPr algn="ctr"/>
            <a:r>
              <a:rPr lang="en-US" sz="3200" dirty="0" smtClean="0">
                <a:latin typeface="Trefoil Sans Light" panose="00000400000000000000" pitchFamily="50" charset="0"/>
                <a:cs typeface="Arial" panose="020B0604020202020204" pitchFamily="34" charset="0"/>
              </a:rPr>
              <a:t>Lynn M.  Bachstein</a:t>
            </a:r>
            <a:endParaRPr lang="en-US" sz="3200" dirty="0">
              <a:latin typeface="Trefoil Sans Light" panose="00000400000000000000" pitchFamily="50"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1126640" y="1647645"/>
            <a:ext cx="3389069" cy="3856008"/>
          </a:xfrm>
          <a:prstGeom prst="rect">
            <a:avLst/>
          </a:prstGeom>
          <a:ln w="76200">
            <a:solidFill>
              <a:srgbClr val="00AE58"/>
            </a:solidFill>
          </a:ln>
        </p:spPr>
      </p:pic>
      <p:sp>
        <p:nvSpPr>
          <p:cNvPr id="5" name="TextBox 4"/>
          <p:cNvSpPr txBox="1"/>
          <p:nvPr/>
        </p:nvSpPr>
        <p:spPr>
          <a:xfrm>
            <a:off x="5168878" y="1502558"/>
            <a:ext cx="6181147" cy="5078313"/>
          </a:xfrm>
          <a:prstGeom prst="rect">
            <a:avLst/>
          </a:prstGeom>
          <a:noFill/>
        </p:spPr>
        <p:txBody>
          <a:bodyPr wrap="square" rtlCol="0">
            <a:spAutoFit/>
          </a:bodyPr>
          <a:lstStyle/>
          <a:p>
            <a:r>
              <a:rPr lang="en-US" b="1" i="1" dirty="0">
                <a:latin typeface="Trefoil Sans Light" panose="00000400000000000000" pitchFamily="50" charset="0"/>
              </a:rPr>
              <a:t>Lynn </a:t>
            </a:r>
            <a:r>
              <a:rPr lang="en-US" b="1" i="1" dirty="0" smtClean="0">
                <a:latin typeface="Trefoil Sans Light" panose="00000400000000000000" pitchFamily="50" charset="0"/>
              </a:rPr>
              <a:t>M. </a:t>
            </a:r>
            <a:r>
              <a:rPr lang="en-US" b="1" i="1" dirty="0" err="1" smtClean="0">
                <a:latin typeface="Trefoil Sans Light" panose="00000400000000000000" pitchFamily="50" charset="0"/>
              </a:rPr>
              <a:t>Bachstein</a:t>
            </a:r>
            <a:r>
              <a:rPr lang="en-US" b="1" i="1" dirty="0">
                <a:latin typeface="Trefoil Sans Light" panose="00000400000000000000" pitchFamily="50" charset="0"/>
              </a:rPr>
              <a:t>, CPA, MBA </a:t>
            </a:r>
            <a:r>
              <a:rPr lang="en-US" sz="1200" b="1" i="1" dirty="0">
                <a:latin typeface="Trefoil Sans Light" panose="00000400000000000000" pitchFamily="50" charset="0"/>
              </a:rPr>
              <a:t>●</a:t>
            </a:r>
            <a:r>
              <a:rPr lang="en-US" b="1" i="1" dirty="0">
                <a:latin typeface="Trefoil Sans Light" panose="00000400000000000000" pitchFamily="50" charset="0"/>
              </a:rPr>
              <a:t> Trucksville, PA</a:t>
            </a:r>
            <a:endParaRPr lang="en-US" dirty="0">
              <a:latin typeface="Trefoil Sans Light" panose="00000400000000000000" pitchFamily="50" charset="0"/>
            </a:endParaRPr>
          </a:p>
          <a:p>
            <a:pPr algn="just"/>
            <a:r>
              <a:rPr lang="en-US" dirty="0">
                <a:latin typeface="Trefoil Sans Light" panose="00000400000000000000" pitchFamily="50" charset="0"/>
              </a:rPr>
              <a:t>Lynn Bachstein has over 20 years of diverse professional development, including strategic planning, cultural lean transformation, acquisitions, financial management, human resources, and technology systems implementation. She is a passionate leader with proven ability to manage projects outside of her area of expertise, within established deadlines and budgetary requirements. </a:t>
            </a:r>
          </a:p>
          <a:p>
            <a:pPr algn="just"/>
            <a:r>
              <a:rPr lang="en-US" dirty="0">
                <a:latin typeface="Trefoil Sans Light" panose="00000400000000000000" pitchFamily="50" charset="0"/>
              </a:rPr>
              <a:t> </a:t>
            </a:r>
          </a:p>
          <a:p>
            <a:pPr algn="just"/>
            <a:r>
              <a:rPr lang="en-US" dirty="0">
                <a:latin typeface="Trefoil Sans Light" panose="00000400000000000000" pitchFamily="50" charset="0"/>
              </a:rPr>
              <a:t>Lynn is the Director of Learning and Development at </a:t>
            </a:r>
            <a:r>
              <a:rPr lang="en-US" dirty="0" err="1">
                <a:latin typeface="Trefoil Sans Light" panose="00000400000000000000" pitchFamily="50" charset="0"/>
              </a:rPr>
              <a:t>Benco</a:t>
            </a:r>
            <a:r>
              <a:rPr lang="en-US" dirty="0">
                <a:latin typeface="Trefoil Sans Light" panose="00000400000000000000" pitchFamily="50" charset="0"/>
              </a:rPr>
              <a:t> Dental in Pittston.  After her start in Finance, Lynn has led the National Service Division, Continuous Improvement Transformation, and Mergers and Acquisitions in her twenty-year tenure with the organization. </a:t>
            </a:r>
            <a:endParaRPr lang="en-US" dirty="0" smtClean="0">
              <a:latin typeface="Trefoil Sans Light" panose="00000400000000000000" pitchFamily="50" charset="0"/>
            </a:endParaRPr>
          </a:p>
          <a:p>
            <a:pPr algn="just"/>
            <a:endParaRPr lang="en-US" dirty="0">
              <a:latin typeface="Trefoil Sans Light" panose="00000400000000000000" pitchFamily="50" charset="0"/>
            </a:endParaRPr>
          </a:p>
          <a:p>
            <a:pPr algn="just"/>
            <a:r>
              <a:rPr lang="en-US" dirty="0" smtClean="0">
                <a:latin typeface="Trefoil Sans Light" panose="00000400000000000000" pitchFamily="50" charset="0"/>
              </a:rPr>
              <a:t>Lynn grew up as a girl member in Northeastern PA and credits her business savvy to the entrepreneurship skills she learned in the cookie program. </a:t>
            </a:r>
            <a:endParaRPr lang="en-US" dirty="0">
              <a:latin typeface="Trefoil Sans Light" panose="00000400000000000000" pitchFamily="50" charset="0"/>
            </a:endParaRPr>
          </a:p>
        </p:txBody>
      </p:sp>
    </p:spTree>
    <p:extLst>
      <p:ext uri="{BB962C8B-B14F-4D97-AF65-F5344CB8AC3E}">
        <p14:creationId xmlns:p14="http://schemas.microsoft.com/office/powerpoint/2010/main" val="101883304"/>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76043" y="131507"/>
            <a:ext cx="10024300" cy="954793"/>
          </a:xfrm>
        </p:spPr>
        <p:txBody>
          <a:bodyPr/>
          <a:lstStyle/>
          <a:p>
            <a:r>
              <a:rPr lang="en-US" sz="4000" dirty="0">
                <a:latin typeface="Trefoil Sans SemiBold" panose="00000700000000000000" pitchFamily="50" charset="0"/>
              </a:rPr>
              <a:t>Slate of Nominees: </a:t>
            </a:r>
            <a:r>
              <a:rPr lang="en-US" sz="4000" dirty="0" smtClean="0">
                <a:latin typeface="Trefoil Sans SemiBold" panose="00000700000000000000" pitchFamily="50" charset="0"/>
              </a:rPr>
              <a:t/>
            </a:r>
            <a:br>
              <a:rPr lang="en-US" sz="4000" dirty="0" smtClean="0">
                <a:latin typeface="Trefoil Sans SemiBold" panose="00000700000000000000" pitchFamily="50" charset="0"/>
              </a:rPr>
            </a:br>
            <a:r>
              <a:rPr lang="en-US" dirty="0" smtClean="0">
                <a:latin typeface="Trefoil Sans SemiBold" panose="00000700000000000000" pitchFamily="50" charset="0"/>
              </a:rPr>
              <a:t>At-Large Board Members:</a:t>
            </a:r>
            <a:br>
              <a:rPr lang="en-US" dirty="0" smtClean="0">
                <a:latin typeface="Trefoil Sans SemiBold" panose="00000700000000000000" pitchFamily="50" charset="0"/>
              </a:rPr>
            </a:br>
            <a:r>
              <a:rPr lang="en-US" dirty="0" smtClean="0">
                <a:latin typeface="Trefoil Sans SemiBold" panose="00000700000000000000" pitchFamily="50" charset="0"/>
              </a:rPr>
              <a:t>First 3 Year Term</a:t>
            </a:r>
            <a:endParaRPr lang="en-US" dirty="0">
              <a:latin typeface="Trefoil Sans SemiBold" panose="00000700000000000000" pitchFamily="50" charset="0"/>
            </a:endParaRPr>
          </a:p>
        </p:txBody>
      </p:sp>
      <p:sp>
        <p:nvSpPr>
          <p:cNvPr id="2" name="Slide Number Placeholder 1"/>
          <p:cNvSpPr>
            <a:spLocks noGrp="1"/>
          </p:cNvSpPr>
          <p:nvPr>
            <p:ph type="sldNum" sz="quarter" idx="12"/>
          </p:nvPr>
        </p:nvSpPr>
        <p:spPr/>
        <p:txBody>
          <a:bodyPr/>
          <a:lstStyle/>
          <a:p>
            <a:fld id="{F8C12AA3-6E81-C746-8BB2-6661939CBDDC}" type="slidenum">
              <a:rPr lang="en-US" smtClean="0"/>
              <a:pPr/>
              <a:t>19</a:t>
            </a:fld>
            <a:endParaRPr lang="en-US" dirty="0"/>
          </a:p>
        </p:txBody>
      </p:sp>
      <p:sp>
        <p:nvSpPr>
          <p:cNvPr id="3" name="TextBox 2"/>
          <p:cNvSpPr txBox="1"/>
          <p:nvPr/>
        </p:nvSpPr>
        <p:spPr>
          <a:xfrm>
            <a:off x="271652" y="1086300"/>
            <a:ext cx="11644766" cy="6786473"/>
          </a:xfrm>
          <a:prstGeom prst="rect">
            <a:avLst/>
          </a:prstGeom>
          <a:noFill/>
        </p:spPr>
        <p:txBody>
          <a:bodyPr wrap="square" rtlCol="0">
            <a:spAutoFit/>
          </a:bodyPr>
          <a:lstStyle/>
          <a:p>
            <a:r>
              <a:rPr lang="en-US" sz="2400" b="1" dirty="0" smtClean="0">
                <a:latin typeface="Trefoil Sans Light" panose="00000400000000000000" pitchFamily="50" charset="0"/>
              </a:rPr>
              <a:t>Danna Rich-Collins </a:t>
            </a:r>
            <a:r>
              <a:rPr lang="en-US" sz="1450" dirty="0" smtClean="0">
                <a:latin typeface="Trefoil Sans Light" panose="00000400000000000000" pitchFamily="50" charset="0"/>
              </a:rPr>
              <a:t>is the manager of the Williamsport Office of North Penn Legal Services where she is a Paralegal and the Pro Bono Coordinator. </a:t>
            </a:r>
          </a:p>
          <a:p>
            <a:endParaRPr lang="en-US" sz="1450" dirty="0" smtClean="0">
              <a:latin typeface="Trefoil Sans Light" panose="00000400000000000000" pitchFamily="50" charset="0"/>
            </a:endParaRPr>
          </a:p>
          <a:p>
            <a:r>
              <a:rPr lang="en-US" sz="1450" dirty="0" smtClean="0">
                <a:latin typeface="Trefoil Sans Light" panose="00000400000000000000" pitchFamily="50" charset="0"/>
              </a:rPr>
              <a:t>Danna started her professional life as a field director for the Seven Lakes Girl Scout council in Geneva, New York.  While there she directed Camp </a:t>
            </a:r>
            <a:r>
              <a:rPr lang="en-US" sz="1450" dirty="0" err="1" smtClean="0">
                <a:latin typeface="Trefoil Sans Light" panose="00000400000000000000" pitchFamily="50" charset="0"/>
              </a:rPr>
              <a:t>Baliwick</a:t>
            </a:r>
            <a:r>
              <a:rPr lang="en-US" sz="1450" dirty="0" smtClean="0">
                <a:latin typeface="Trefoil Sans Light" panose="00000400000000000000" pitchFamily="50" charset="0"/>
              </a:rPr>
              <a:t> in Ithaca, NY. After leaving the Girl Scouts, Danna taught first grade in Elmira, NY.  Upon moving to Pittsburgh, Danna was a youth program Director at the YWCA of Greater Pittsburgh where she served on the YWCA/Allegheny County Racial Justice Committee and was fortunate to be able to work with leaders of the community and the Civil Rights movement in initiatives to further the imperative of the YWCA: “The Elimination of Racism wherever it exists and by any means Necessary.”  When Danna moved from Pittsburgh to Williamsport she joined the staff of then Susquehanna Legal Services (more recently North Penn Legal Services) and continues in that capacity today.  North Penn Legal Services provides civil legal services to financially eligible individuals and families.</a:t>
            </a:r>
          </a:p>
          <a:p>
            <a:r>
              <a:rPr lang="en-US" sz="1450" dirty="0" smtClean="0">
                <a:latin typeface="Trefoil Sans Light" panose="00000400000000000000" pitchFamily="50" charset="0"/>
              </a:rPr>
              <a:t> </a:t>
            </a:r>
          </a:p>
          <a:p>
            <a:r>
              <a:rPr lang="en-US" sz="1450" dirty="0" smtClean="0">
                <a:latin typeface="Trefoil Sans Light" panose="00000400000000000000" pitchFamily="50" charset="0"/>
              </a:rPr>
              <a:t>Danna was a Girl Scout from Brownies through Seniors.  She credits girl scouting with making some of the most significant influences in her life.  Highlights of her girl scouting include attending the Girl Scout Round-up in Button Bay, Vermont and earning her Curved Bar award and her camping experiences at Camp Brule.   She is thankful for the influence of her leaders in developing a commitment to service, personal responsibility, respect for the environment and the importance of humor and fun.  While attending </a:t>
            </a:r>
            <a:r>
              <a:rPr lang="en-US" sz="1450" dirty="0" err="1" smtClean="0">
                <a:latin typeface="Trefoil Sans Light" panose="00000400000000000000" pitchFamily="50" charset="0"/>
              </a:rPr>
              <a:t>Marywood</a:t>
            </a:r>
            <a:r>
              <a:rPr lang="en-US" sz="1450" dirty="0" smtClean="0">
                <a:latin typeface="Trefoil Sans Light" panose="00000400000000000000" pitchFamily="50" charset="0"/>
              </a:rPr>
              <a:t> </a:t>
            </a:r>
            <a:r>
              <a:rPr lang="en-US" sz="1450" dirty="0" smtClean="0">
                <a:latin typeface="Trefoil Sans Light" panose="00000400000000000000" pitchFamily="50" charset="0"/>
              </a:rPr>
              <a:t>College, Danna </a:t>
            </a:r>
            <a:r>
              <a:rPr lang="en-US" sz="1450" dirty="0" smtClean="0">
                <a:latin typeface="Trefoil Sans Light" panose="00000400000000000000" pitchFamily="50" charset="0"/>
              </a:rPr>
              <a:t>volunteered as an assistant troop leader in Dunmore.</a:t>
            </a:r>
          </a:p>
          <a:p>
            <a:r>
              <a:rPr lang="en-US" sz="1450" dirty="0" smtClean="0">
                <a:latin typeface="Trefoil Sans Light" panose="00000400000000000000" pitchFamily="50" charset="0"/>
              </a:rPr>
              <a:t> </a:t>
            </a:r>
          </a:p>
          <a:p>
            <a:r>
              <a:rPr lang="en-US" sz="1450" dirty="0" smtClean="0">
                <a:latin typeface="Trefoil Sans Light" panose="00000400000000000000" pitchFamily="50" charset="0"/>
              </a:rPr>
              <a:t>Returning to her girl scouting roots after moving to Williamsport, Danna was a troop leader for several years and volunteered as a counselor at Camp </a:t>
            </a:r>
            <a:r>
              <a:rPr lang="en-US" sz="1450" dirty="0" err="1" smtClean="0">
                <a:latin typeface="Trefoil Sans Light" panose="00000400000000000000" pitchFamily="50" charset="0"/>
              </a:rPr>
              <a:t>Lycogis</a:t>
            </a:r>
            <a:r>
              <a:rPr lang="en-US" sz="1450" dirty="0" smtClean="0">
                <a:latin typeface="Trefoil Sans Light" panose="00000400000000000000" pitchFamily="50" charset="0"/>
              </a:rPr>
              <a:t> for troop camping weeks.  </a:t>
            </a:r>
          </a:p>
          <a:p>
            <a:r>
              <a:rPr lang="en-US" sz="1450" dirty="0" smtClean="0">
                <a:latin typeface="Trefoil Sans Light" panose="00000400000000000000" pitchFamily="50" charset="0"/>
              </a:rPr>
              <a:t> </a:t>
            </a:r>
          </a:p>
          <a:p>
            <a:r>
              <a:rPr lang="en-US" sz="1450" dirty="0" smtClean="0">
                <a:latin typeface="Trefoil Sans Light" panose="00000400000000000000" pitchFamily="50" charset="0"/>
              </a:rPr>
              <a:t>Danna served as president of the Curtin PTO in </a:t>
            </a:r>
            <a:r>
              <a:rPr lang="en-US" sz="1450" dirty="0" smtClean="0">
                <a:latin typeface="Trefoil Sans Light" panose="00000400000000000000" pitchFamily="50" charset="0"/>
              </a:rPr>
              <a:t>Williamsport. She </a:t>
            </a:r>
            <a:r>
              <a:rPr lang="en-US" sz="1450" dirty="0" smtClean="0">
                <a:latin typeface="Trefoil Sans Light" panose="00000400000000000000" pitchFamily="50" charset="0"/>
              </a:rPr>
              <a:t>was a founding member of the Domestic Violence program in Williamsport which later became affiliated with the YWCA.  Danna continued with that program as a volunteer and became chairperson of the Advisory Committee for several years.  She also served on the Board of the YWCA.  She has served on the Lycoming County Domestic Violence Committee since its inception and co-chaired that committee for over 15 years.  Other volunteer commitments include the Transitional Living Center (a halfway house for women offenders), Family Promise and Brandon Little League.  </a:t>
            </a:r>
          </a:p>
          <a:p>
            <a:r>
              <a:rPr lang="en-US" sz="1450" dirty="0" smtClean="0"/>
              <a:t> </a:t>
            </a:r>
          </a:p>
          <a:p>
            <a:r>
              <a:rPr lang="en-US" dirty="0" smtClean="0"/>
              <a:t> </a:t>
            </a:r>
          </a:p>
          <a:p>
            <a:r>
              <a:rPr lang="en-US" dirty="0"/>
              <a:t> </a:t>
            </a:r>
          </a:p>
        </p:txBody>
      </p:sp>
    </p:spTree>
    <p:extLst>
      <p:ext uri="{BB962C8B-B14F-4D97-AF65-F5344CB8AC3E}">
        <p14:creationId xmlns:p14="http://schemas.microsoft.com/office/powerpoint/2010/main" val="370087684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2" cstate="print">
            <a:extLst>
              <a:ext uri="{28A0092B-C50C-407E-A947-70E740481C1C}">
                <a14:useLocalDpi xmlns:a14="http://schemas.microsoft.com/office/drawing/2010/main" val="0"/>
              </a:ext>
            </a:extLst>
          </a:blip>
          <a:srcRect l="25515" t="26828" r="25434" b="26869"/>
          <a:stretch/>
        </p:blipFill>
        <p:spPr>
          <a:xfrm>
            <a:off x="7281764" y="1518458"/>
            <a:ext cx="3363884" cy="3175461"/>
          </a:xfrm>
          <a:prstGeom prst="rect">
            <a:avLst/>
          </a:prstGeom>
        </p:spPr>
      </p:pic>
      <p:sp>
        <p:nvSpPr>
          <p:cNvPr id="3" name="Slide Number Placeholder 2"/>
          <p:cNvSpPr>
            <a:spLocks noGrp="1"/>
          </p:cNvSpPr>
          <p:nvPr>
            <p:ph type="sldNum" sz="quarter" idx="4294967295"/>
          </p:nvPr>
        </p:nvSpPr>
        <p:spPr>
          <a:xfrm>
            <a:off x="11642725" y="6281738"/>
            <a:ext cx="549275" cy="366712"/>
          </a:xfrm>
        </p:spPr>
        <p:txBody>
          <a:bodyPr/>
          <a:lstStyle/>
          <a:p>
            <a:fld id="{F8C12AA3-6E81-C746-8BB2-6661939CBDDC}" type="slidenum">
              <a:rPr lang="en-US" smtClean="0">
                <a:solidFill>
                  <a:srgbClr val="C7C8CA"/>
                </a:solidFill>
              </a:rPr>
              <a:pPr/>
              <a:t>2</a:t>
            </a:fld>
            <a:endParaRPr lang="en-US" dirty="0">
              <a:solidFill>
                <a:srgbClr val="C7C8CA"/>
              </a:solidFill>
            </a:endParaRPr>
          </a:p>
        </p:txBody>
      </p:sp>
      <p:sp>
        <p:nvSpPr>
          <p:cNvPr id="4" name="Title 3"/>
          <p:cNvSpPr>
            <a:spLocks noGrp="1"/>
          </p:cNvSpPr>
          <p:nvPr>
            <p:ph type="title" idx="4294967295"/>
          </p:nvPr>
        </p:nvSpPr>
        <p:spPr>
          <a:xfrm>
            <a:off x="0" y="215900"/>
            <a:ext cx="10023475" cy="955675"/>
          </a:xfrm>
        </p:spPr>
        <p:txBody>
          <a:bodyPr/>
          <a:lstStyle/>
          <a:p>
            <a:r>
              <a:rPr lang="en-US" dirty="0" smtClean="0"/>
              <a:t>Girl Scout Promise</a:t>
            </a:r>
            <a:endParaRPr lang="en-US" dirty="0"/>
          </a:p>
        </p:txBody>
      </p:sp>
      <p:sp>
        <p:nvSpPr>
          <p:cNvPr id="12" name="Rectangle 11"/>
          <p:cNvSpPr/>
          <p:nvPr/>
        </p:nvSpPr>
        <p:spPr>
          <a:xfrm>
            <a:off x="557690" y="2574169"/>
            <a:ext cx="6406283" cy="1815882"/>
          </a:xfrm>
          <a:prstGeom prst="rect">
            <a:avLst/>
          </a:prstGeom>
        </p:spPr>
        <p:txBody>
          <a:bodyPr wrap="square">
            <a:spAutoFit/>
          </a:bodyPr>
          <a:lstStyle/>
          <a:p>
            <a:r>
              <a:rPr lang="en-US" sz="2800" dirty="0">
                <a:latin typeface="Trefoil Sans Medium" panose="00000600000000000000" pitchFamily="50" charset="0"/>
              </a:rPr>
              <a:t>On my honor, I will try:</a:t>
            </a:r>
          </a:p>
          <a:p>
            <a:r>
              <a:rPr lang="en-US" sz="2800" dirty="0">
                <a:latin typeface="Trefoil Sans Medium" panose="00000600000000000000" pitchFamily="50" charset="0"/>
              </a:rPr>
              <a:t>	To serve God and my country, </a:t>
            </a:r>
          </a:p>
          <a:p>
            <a:r>
              <a:rPr lang="en-US" sz="2800" dirty="0">
                <a:latin typeface="Trefoil Sans Medium" panose="00000600000000000000" pitchFamily="50" charset="0"/>
              </a:rPr>
              <a:t>	To help people at all times,</a:t>
            </a:r>
          </a:p>
          <a:p>
            <a:r>
              <a:rPr lang="en-US" sz="2800" dirty="0">
                <a:latin typeface="Trefoil Sans Medium" panose="00000600000000000000" pitchFamily="50" charset="0"/>
              </a:rPr>
              <a:t>	And to live by the Girl Scout Law.</a:t>
            </a:r>
          </a:p>
        </p:txBody>
      </p:sp>
      <p:sp>
        <p:nvSpPr>
          <p:cNvPr id="2" name="TextBox 1"/>
          <p:cNvSpPr txBox="1"/>
          <p:nvPr/>
        </p:nvSpPr>
        <p:spPr>
          <a:xfrm>
            <a:off x="557690" y="2050949"/>
            <a:ext cx="6703581" cy="523220"/>
          </a:xfrm>
          <a:prstGeom prst="rect">
            <a:avLst/>
          </a:prstGeom>
          <a:noFill/>
        </p:spPr>
        <p:txBody>
          <a:bodyPr wrap="square" rtlCol="0">
            <a:spAutoFit/>
          </a:bodyPr>
          <a:lstStyle/>
          <a:p>
            <a:r>
              <a:rPr lang="en-US" sz="2800" dirty="0" smtClean="0">
                <a:latin typeface="Trefoil Sans Ultra" panose="00000A00000000000000" pitchFamily="50" charset="0"/>
              </a:rPr>
              <a:t>The Girl Scout Promise</a:t>
            </a:r>
            <a:endParaRPr lang="en-US" sz="2800" dirty="0">
              <a:latin typeface="Trefoil Sans Ultra" panose="00000A00000000000000" pitchFamily="50" charset="0"/>
            </a:endParaRPr>
          </a:p>
        </p:txBody>
      </p:sp>
    </p:spTree>
    <p:extLst>
      <p:ext uri="{BB962C8B-B14F-4D97-AF65-F5344CB8AC3E}">
        <p14:creationId xmlns:p14="http://schemas.microsoft.com/office/powerpoint/2010/main" val="3934245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latin typeface="Trefoil Sans SemiBold" panose="00000700000000000000" pitchFamily="50" charset="0"/>
              </a:rPr>
              <a:t>Slate of </a:t>
            </a:r>
            <a:r>
              <a:rPr lang="en-US" sz="4000" dirty="0" smtClean="0">
                <a:latin typeface="Trefoil Sans SemiBold" panose="00000700000000000000" pitchFamily="50" charset="0"/>
              </a:rPr>
              <a:t>Nominees: </a:t>
            </a:r>
            <a:br>
              <a:rPr lang="en-US" sz="4000" dirty="0" smtClean="0">
                <a:latin typeface="Trefoil Sans SemiBold" panose="00000700000000000000" pitchFamily="50" charset="0"/>
              </a:rPr>
            </a:br>
            <a:r>
              <a:rPr lang="en-US" dirty="0" smtClean="0">
                <a:latin typeface="Trefoil Sans SemiBold" panose="00000700000000000000" pitchFamily="50" charset="0"/>
              </a:rPr>
              <a:t>Officers</a:t>
            </a:r>
            <a:br>
              <a:rPr lang="en-US" dirty="0" smtClean="0">
                <a:latin typeface="Trefoil Sans SemiBold" panose="00000700000000000000" pitchFamily="50" charset="0"/>
              </a:rPr>
            </a:br>
            <a:r>
              <a:rPr lang="en-US" dirty="0" smtClean="0">
                <a:latin typeface="Trefoil Sans SemiBold" panose="00000700000000000000" pitchFamily="50" charset="0"/>
              </a:rPr>
              <a:t>Chair of </a:t>
            </a:r>
            <a:r>
              <a:rPr lang="en-US" dirty="0" smtClean="0">
                <a:latin typeface="Trefoil Sans SemiBold" panose="00000700000000000000" pitchFamily="50" charset="0"/>
              </a:rPr>
              <a:t>the Board </a:t>
            </a:r>
            <a:r>
              <a:rPr lang="en-US" dirty="0" smtClean="0">
                <a:latin typeface="Trefoil Sans SemiBold" panose="00000700000000000000" pitchFamily="50" charset="0"/>
              </a:rPr>
              <a:t>of Directors: 2 year term</a:t>
            </a:r>
            <a:endParaRPr lang="en-US" dirty="0">
              <a:latin typeface="Trefoil Sans SemiBold" panose="00000700000000000000" pitchFamily="50" charset="0"/>
            </a:endParaRPr>
          </a:p>
        </p:txBody>
      </p:sp>
      <p:sp>
        <p:nvSpPr>
          <p:cNvPr id="2" name="Slide Number Placeholder 1"/>
          <p:cNvSpPr>
            <a:spLocks noGrp="1"/>
          </p:cNvSpPr>
          <p:nvPr>
            <p:ph type="sldNum" sz="quarter" idx="12"/>
          </p:nvPr>
        </p:nvSpPr>
        <p:spPr/>
        <p:txBody>
          <a:bodyPr/>
          <a:lstStyle/>
          <a:p>
            <a:fld id="{F8C12AA3-6E81-C746-8BB2-6661939CBDDC}" type="slidenum">
              <a:rPr lang="en-US" smtClean="0"/>
              <a:pPr/>
              <a:t>20</a:t>
            </a:fld>
            <a:endParaRPr lang="en-US" dirty="0"/>
          </a:p>
        </p:txBody>
      </p:sp>
      <p:sp>
        <p:nvSpPr>
          <p:cNvPr id="9" name="TextBox 8"/>
          <p:cNvSpPr txBox="1"/>
          <p:nvPr/>
        </p:nvSpPr>
        <p:spPr>
          <a:xfrm>
            <a:off x="333933" y="5816900"/>
            <a:ext cx="3800875" cy="830997"/>
          </a:xfrm>
          <a:prstGeom prst="rect">
            <a:avLst/>
          </a:prstGeom>
          <a:noFill/>
        </p:spPr>
        <p:txBody>
          <a:bodyPr wrap="square" rtlCol="0">
            <a:spAutoFit/>
          </a:bodyPr>
          <a:lstStyle/>
          <a:p>
            <a:pPr algn="ctr"/>
            <a:r>
              <a:rPr lang="en-US" sz="2400" dirty="0" smtClean="0">
                <a:latin typeface="Trefoil Sans Light" panose="00000400000000000000" pitchFamily="50" charset="0"/>
                <a:cs typeface="Arial" panose="020B0604020202020204" pitchFamily="34" charset="0"/>
              </a:rPr>
              <a:t>Kathryn W. McCorkle</a:t>
            </a:r>
            <a:r>
              <a:rPr lang="en-US" sz="2400" dirty="0">
                <a:latin typeface="Trefoil Sans Light" panose="00000400000000000000" pitchFamily="50" charset="0"/>
                <a:cs typeface="Arial" panose="020B0604020202020204" pitchFamily="34" charset="0"/>
              </a:rPr>
              <a:t>, </a:t>
            </a:r>
          </a:p>
          <a:p>
            <a:pPr algn="ctr"/>
            <a:r>
              <a:rPr lang="en-US" sz="2400" dirty="0" smtClean="0">
                <a:latin typeface="Trefoil Sans Light" panose="00000400000000000000" pitchFamily="50" charset="0"/>
                <a:cs typeface="Arial" panose="020B0604020202020204" pitchFamily="34" charset="0"/>
              </a:rPr>
              <a:t>Chair of the Board </a:t>
            </a:r>
            <a:endParaRPr lang="en-US" sz="2400" dirty="0">
              <a:latin typeface="Trefoil Sans Light" panose="00000400000000000000" pitchFamily="50" charset="0"/>
              <a:cs typeface="Arial" panose="020B0604020202020204" pitchFamily="34" charset="0"/>
            </a:endParaRPr>
          </a:p>
        </p:txBody>
      </p:sp>
      <p:pic>
        <p:nvPicPr>
          <p:cNvPr id="3" name="Picture 2"/>
          <p:cNvPicPr>
            <a:picLocks noChangeAspect="1"/>
          </p:cNvPicPr>
          <p:nvPr/>
        </p:nvPicPr>
        <p:blipFill>
          <a:blip r:embed="rId3"/>
          <a:stretch>
            <a:fillRect/>
          </a:stretch>
        </p:blipFill>
        <p:spPr>
          <a:xfrm>
            <a:off x="819665" y="1386036"/>
            <a:ext cx="2829413" cy="4244119"/>
          </a:xfrm>
          <a:prstGeom prst="rect">
            <a:avLst/>
          </a:prstGeom>
          <a:ln w="76200">
            <a:solidFill>
              <a:srgbClr val="00AE58"/>
            </a:solidFill>
          </a:ln>
        </p:spPr>
      </p:pic>
      <p:sp>
        <p:nvSpPr>
          <p:cNvPr id="5" name="TextBox 4"/>
          <p:cNvSpPr txBox="1"/>
          <p:nvPr/>
        </p:nvSpPr>
        <p:spPr>
          <a:xfrm>
            <a:off x="4134808" y="1386036"/>
            <a:ext cx="7253628" cy="4031873"/>
          </a:xfrm>
          <a:prstGeom prst="rect">
            <a:avLst/>
          </a:prstGeom>
          <a:noFill/>
        </p:spPr>
        <p:txBody>
          <a:bodyPr wrap="square" rtlCol="0">
            <a:spAutoFit/>
          </a:bodyPr>
          <a:lstStyle/>
          <a:p>
            <a:pPr algn="just"/>
            <a:r>
              <a:rPr lang="en-US" sz="1600" dirty="0">
                <a:latin typeface="Trefoil Sans Light" panose="00000400000000000000" pitchFamily="50" charset="0"/>
              </a:rPr>
              <a:t>Kathy retired from her position of Executive Director of the Historical Society of Dauphin County in April 2013. She coordinated and facilitated fundraising efforts, special projects and events, including raising funds for and managing property maintenance and improvements. Prior to joining the Historical Society, Kathy served as CEO of </a:t>
            </a:r>
            <a:r>
              <a:rPr lang="en-US" sz="1600" dirty="0" smtClean="0">
                <a:latin typeface="Trefoil Sans Light" panose="00000400000000000000" pitchFamily="50" charset="0"/>
              </a:rPr>
              <a:t>the YWCA </a:t>
            </a:r>
            <a:r>
              <a:rPr lang="en-US" sz="1600" dirty="0">
                <a:latin typeface="Trefoil Sans Light" panose="00000400000000000000" pitchFamily="50" charset="0"/>
              </a:rPr>
              <a:t>of Greater Harrisburg and worked as an administrator and teacher at the Harrisburg Academy for 15 years. She was recently honored by the YWCA of Greater Harrisburg at the 25</a:t>
            </a:r>
            <a:r>
              <a:rPr lang="en-US" sz="1600" baseline="30000" dirty="0">
                <a:latin typeface="Trefoil Sans Light" panose="00000400000000000000" pitchFamily="50" charset="0"/>
              </a:rPr>
              <a:t>th</a:t>
            </a:r>
            <a:r>
              <a:rPr lang="en-US" sz="1600" dirty="0">
                <a:latin typeface="Trefoil Sans Light" panose="00000400000000000000" pitchFamily="50" charset="0"/>
              </a:rPr>
              <a:t> Annual Tribute to Women of Excellence Class of 2014 as a Legacy Honoree.</a:t>
            </a:r>
          </a:p>
          <a:p>
            <a:pPr algn="just"/>
            <a:r>
              <a:rPr lang="en-US" sz="1600" dirty="0">
                <a:latin typeface="Trefoil Sans Light" panose="00000400000000000000" pitchFamily="50" charset="0"/>
              </a:rPr>
              <a:t> </a:t>
            </a:r>
          </a:p>
          <a:p>
            <a:pPr algn="just"/>
            <a:r>
              <a:rPr lang="en-US" sz="1600" dirty="0">
                <a:latin typeface="Trefoil Sans Light" panose="00000400000000000000" pitchFamily="50" charset="0"/>
              </a:rPr>
              <a:t>Kathy was a Girl Scout from Brownies through Senior Scout (1954 through 1964). She left Girl Scouts prior to her senior year in high school, but she did have one heck of a badge sash!  She was a Girl Scout Camp CIT in 1964, a unit counselor in 1965, waterfront counselor in 1966, and waterfront director at Camp </a:t>
            </a:r>
            <a:r>
              <a:rPr lang="en-US" sz="1600" dirty="0" err="1">
                <a:latin typeface="Trefoil Sans Light" panose="00000400000000000000" pitchFamily="50" charset="0"/>
              </a:rPr>
              <a:t>Lycogis</a:t>
            </a:r>
            <a:r>
              <a:rPr lang="en-US" sz="1600" dirty="0">
                <a:latin typeface="Trefoil Sans Light" panose="00000400000000000000" pitchFamily="50" charset="0"/>
              </a:rPr>
              <a:t> in 1967, as well as  a day camp leader one year and an overnight trip leader another year when her daughter was in scouting.</a:t>
            </a:r>
          </a:p>
          <a:p>
            <a:pPr algn="just"/>
            <a:r>
              <a:rPr lang="en-US" sz="1600" dirty="0">
                <a:latin typeface="Trefoil Sans Light" panose="00000400000000000000" pitchFamily="50" charset="0"/>
              </a:rPr>
              <a:t> </a:t>
            </a:r>
          </a:p>
        </p:txBody>
      </p:sp>
    </p:spTree>
    <p:extLst>
      <p:ext uri="{BB962C8B-B14F-4D97-AF65-F5344CB8AC3E}">
        <p14:creationId xmlns:p14="http://schemas.microsoft.com/office/powerpoint/2010/main" val="16989264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latin typeface="Trefoil Sans SemiBold" panose="00000700000000000000" pitchFamily="50" charset="0"/>
              </a:rPr>
              <a:t>Slate of Nominees: </a:t>
            </a:r>
            <a:r>
              <a:rPr lang="en-US" dirty="0" smtClean="0">
                <a:latin typeface="Trefoil Sans SemiBold" panose="00000700000000000000" pitchFamily="50" charset="0"/>
              </a:rPr>
              <a:t>Board Development Committee</a:t>
            </a:r>
            <a:br>
              <a:rPr lang="en-US" dirty="0" smtClean="0">
                <a:latin typeface="Trefoil Sans SemiBold" panose="00000700000000000000" pitchFamily="50" charset="0"/>
              </a:rPr>
            </a:br>
            <a:r>
              <a:rPr lang="en-US" dirty="0" smtClean="0">
                <a:latin typeface="Trefoil Sans SemiBold" panose="00000700000000000000" pitchFamily="50" charset="0"/>
              </a:rPr>
              <a:t>2 year term </a:t>
            </a:r>
            <a:endParaRPr lang="en-US" dirty="0">
              <a:latin typeface="Trefoil Sans SemiBold" panose="00000700000000000000" pitchFamily="50" charset="0"/>
            </a:endParaRPr>
          </a:p>
        </p:txBody>
      </p:sp>
      <p:sp>
        <p:nvSpPr>
          <p:cNvPr id="2" name="Slide Number Placeholder 1"/>
          <p:cNvSpPr>
            <a:spLocks noGrp="1"/>
          </p:cNvSpPr>
          <p:nvPr>
            <p:ph type="sldNum" sz="quarter" idx="12"/>
          </p:nvPr>
        </p:nvSpPr>
        <p:spPr/>
        <p:txBody>
          <a:bodyPr/>
          <a:lstStyle/>
          <a:p>
            <a:fld id="{F8C12AA3-6E81-C746-8BB2-6661939CBDDC}" type="slidenum">
              <a:rPr lang="en-US" smtClean="0"/>
              <a:pPr/>
              <a:t>21</a:t>
            </a:fld>
            <a:endParaRPr lang="en-US" dirty="0"/>
          </a:p>
        </p:txBody>
      </p:sp>
      <p:sp>
        <p:nvSpPr>
          <p:cNvPr id="8" name="TextBox 7"/>
          <p:cNvSpPr txBox="1"/>
          <p:nvPr/>
        </p:nvSpPr>
        <p:spPr>
          <a:xfrm>
            <a:off x="1223237" y="5252941"/>
            <a:ext cx="2935679" cy="1077218"/>
          </a:xfrm>
          <a:prstGeom prst="rect">
            <a:avLst/>
          </a:prstGeom>
          <a:noFill/>
        </p:spPr>
        <p:txBody>
          <a:bodyPr wrap="square" rtlCol="0">
            <a:spAutoFit/>
          </a:bodyPr>
          <a:lstStyle/>
          <a:p>
            <a:pPr algn="ctr"/>
            <a:r>
              <a:rPr lang="en-US" sz="3200" dirty="0">
                <a:latin typeface="Trefoil Sans Light" panose="00000400000000000000" pitchFamily="50" charset="0"/>
              </a:rPr>
              <a:t>Stacey O. Irwin, Ph.D</a:t>
            </a:r>
            <a:r>
              <a:rPr lang="en-US" sz="3200" dirty="0" smtClean="0">
                <a:latin typeface="Trefoil Sans Light" panose="00000400000000000000" pitchFamily="50" charset="0"/>
              </a:rPr>
              <a:t>.</a:t>
            </a:r>
            <a:endParaRPr lang="en-US" sz="3200" dirty="0">
              <a:latin typeface="Trefoil Sans Light" panose="00000400000000000000" pitchFamily="50" charset="0"/>
            </a:endParaRPr>
          </a:p>
        </p:txBody>
      </p:sp>
      <p:pic>
        <p:nvPicPr>
          <p:cNvPr id="1026" name="Picture 2" descr="image001"/>
          <p:cNvPicPr>
            <a:picLocks noChangeAspect="1" noChangeArrowheads="1"/>
          </p:cNvPicPr>
          <p:nvPr/>
        </p:nvPicPr>
        <p:blipFill rotWithShape="1">
          <a:blip r:embed="rId3">
            <a:extLst>
              <a:ext uri="{28A0092B-C50C-407E-A947-70E740481C1C}">
                <a14:useLocalDpi xmlns:a14="http://schemas.microsoft.com/office/drawing/2010/main" val="0"/>
              </a:ext>
            </a:extLst>
          </a:blip>
          <a:srcRect l="4610" t="3628" r="7575" b="6172"/>
          <a:stretch/>
        </p:blipFill>
        <p:spPr bwMode="auto">
          <a:xfrm>
            <a:off x="1410962" y="1616853"/>
            <a:ext cx="2652365" cy="3336652"/>
          </a:xfrm>
          <a:prstGeom prst="rect">
            <a:avLst/>
          </a:prstGeom>
          <a:noFill/>
          <a:ln w="76200">
            <a:solidFill>
              <a:srgbClr val="00AE58"/>
            </a:solidFill>
          </a:ln>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4646815" y="1480400"/>
            <a:ext cx="6994853" cy="3970318"/>
          </a:xfrm>
          <a:prstGeom prst="rect">
            <a:avLst/>
          </a:prstGeom>
          <a:noFill/>
        </p:spPr>
        <p:txBody>
          <a:bodyPr wrap="square" rtlCol="0">
            <a:spAutoFit/>
          </a:bodyPr>
          <a:lstStyle/>
          <a:p>
            <a:pPr algn="just"/>
            <a:r>
              <a:rPr lang="en-US" dirty="0" smtClean="0">
                <a:latin typeface="Trefoil Sans Light" panose="00000400000000000000" pitchFamily="50" charset="0"/>
              </a:rPr>
              <a:t>Dr. Stacey </a:t>
            </a:r>
            <a:r>
              <a:rPr lang="en-US" dirty="0">
                <a:latin typeface="Trefoil Sans Light" panose="00000400000000000000" pitchFamily="50" charset="0"/>
              </a:rPr>
              <a:t>O. Irwin is a Professor at Millersville University of Pennsylvania, where she teaches a variety of digital media production, writing, and theory classes in the Media and Broadcasting program in the Department of Communication and Theatre. Prior experience includes time as a radio announcer and media producer.</a:t>
            </a:r>
          </a:p>
          <a:p>
            <a:pPr algn="just"/>
            <a:r>
              <a:rPr lang="en-US" dirty="0">
                <a:latin typeface="Trefoil Sans Light" panose="00000400000000000000" pitchFamily="50" charset="0"/>
              </a:rPr>
              <a:t> </a:t>
            </a:r>
          </a:p>
          <a:p>
            <a:pPr algn="just"/>
            <a:r>
              <a:rPr lang="en-US" dirty="0">
                <a:latin typeface="Trefoil Sans Light" panose="00000400000000000000" pitchFamily="50" charset="0"/>
              </a:rPr>
              <a:t>Stacey received a doctorate in Education from the University of Maryland College Park, a Master of Arts degree from Emerson College, and a Bachelor of Science degree from Salem College, West Virginia.</a:t>
            </a:r>
          </a:p>
          <a:p>
            <a:pPr algn="just"/>
            <a:r>
              <a:rPr lang="en-US" dirty="0">
                <a:latin typeface="Trefoil Sans Light" panose="00000400000000000000" pitchFamily="50" charset="0"/>
              </a:rPr>
              <a:t> </a:t>
            </a:r>
          </a:p>
          <a:p>
            <a:pPr algn="just"/>
            <a:r>
              <a:rPr lang="en-US" dirty="0">
                <a:latin typeface="Trefoil Sans Light" panose="00000400000000000000" pitchFamily="50" charset="0"/>
              </a:rPr>
              <a:t>Stacey was a Girl Scout troop leader for nine years and volunteered at Foxfire House at Camp Furnace Hills. She received her Gold Award and First Class Award while a Girl Scout in Lancaster County and later served on the Gold Award Scholarship Committee.</a:t>
            </a:r>
          </a:p>
        </p:txBody>
      </p:sp>
    </p:spTree>
    <p:extLst>
      <p:ext uri="{BB962C8B-B14F-4D97-AF65-F5344CB8AC3E}">
        <p14:creationId xmlns:p14="http://schemas.microsoft.com/office/powerpoint/2010/main" val="1898167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z="4000" dirty="0">
                <a:latin typeface="Trefoil Sans SemiBold" panose="00000700000000000000" pitchFamily="50" charset="0"/>
              </a:rPr>
              <a:t>Slate of Nominees: </a:t>
            </a:r>
            <a:r>
              <a:rPr lang="en-US" dirty="0" smtClean="0">
                <a:latin typeface="Trefoil Sans SemiBold" panose="00000700000000000000" pitchFamily="50" charset="0"/>
              </a:rPr>
              <a:t>Board Development Committee</a:t>
            </a:r>
            <a:br>
              <a:rPr lang="en-US" dirty="0" smtClean="0">
                <a:latin typeface="Trefoil Sans SemiBold" panose="00000700000000000000" pitchFamily="50" charset="0"/>
              </a:rPr>
            </a:br>
            <a:r>
              <a:rPr lang="en-US" dirty="0" smtClean="0">
                <a:latin typeface="Trefoil Sans SemiBold" panose="00000700000000000000" pitchFamily="50" charset="0"/>
              </a:rPr>
              <a:t>2 year term </a:t>
            </a:r>
            <a:endParaRPr lang="en-US" dirty="0">
              <a:latin typeface="Trefoil Sans SemiBold" panose="00000700000000000000" pitchFamily="50" charset="0"/>
            </a:endParaRPr>
          </a:p>
        </p:txBody>
      </p:sp>
      <p:sp>
        <p:nvSpPr>
          <p:cNvPr id="2" name="Slide Number Placeholder 1"/>
          <p:cNvSpPr>
            <a:spLocks noGrp="1"/>
          </p:cNvSpPr>
          <p:nvPr>
            <p:ph type="sldNum" sz="quarter" idx="12"/>
          </p:nvPr>
        </p:nvSpPr>
        <p:spPr/>
        <p:txBody>
          <a:bodyPr/>
          <a:lstStyle/>
          <a:p>
            <a:fld id="{F8C12AA3-6E81-C746-8BB2-6661939CBDDC}" type="slidenum">
              <a:rPr lang="en-US" smtClean="0"/>
              <a:pPr/>
              <a:t>22</a:t>
            </a:fld>
            <a:endParaRPr lang="en-US" dirty="0"/>
          </a:p>
        </p:txBody>
      </p:sp>
      <p:sp>
        <p:nvSpPr>
          <p:cNvPr id="9" name="TextBox 8"/>
          <p:cNvSpPr txBox="1"/>
          <p:nvPr/>
        </p:nvSpPr>
        <p:spPr>
          <a:xfrm>
            <a:off x="672175" y="5078237"/>
            <a:ext cx="3512242" cy="1077218"/>
          </a:xfrm>
          <a:prstGeom prst="rect">
            <a:avLst/>
          </a:prstGeom>
          <a:noFill/>
        </p:spPr>
        <p:txBody>
          <a:bodyPr wrap="square" rtlCol="0">
            <a:spAutoFit/>
          </a:bodyPr>
          <a:lstStyle/>
          <a:p>
            <a:pPr algn="ctr"/>
            <a:r>
              <a:rPr lang="en-US" sz="3200" dirty="0">
                <a:latin typeface="Trefoil Sans Light" panose="00000400000000000000" pitchFamily="50" charset="0"/>
              </a:rPr>
              <a:t>Deborah D. Vereen, CCDP/AP</a:t>
            </a:r>
          </a:p>
        </p:txBody>
      </p:sp>
      <p:pic>
        <p:nvPicPr>
          <p:cNvPr id="5" name="Picture 4"/>
          <p:cNvPicPr>
            <a:picLocks noChangeAspect="1"/>
          </p:cNvPicPr>
          <p:nvPr/>
        </p:nvPicPr>
        <p:blipFill>
          <a:blip r:embed="rId3"/>
          <a:stretch>
            <a:fillRect/>
          </a:stretch>
        </p:blipFill>
        <p:spPr>
          <a:xfrm>
            <a:off x="894662" y="1554479"/>
            <a:ext cx="3289755" cy="3427828"/>
          </a:xfrm>
          <a:prstGeom prst="rect">
            <a:avLst/>
          </a:prstGeom>
          <a:ln w="76200">
            <a:solidFill>
              <a:srgbClr val="00AE58"/>
            </a:solidFill>
          </a:ln>
        </p:spPr>
      </p:pic>
      <p:sp>
        <p:nvSpPr>
          <p:cNvPr id="3" name="TextBox 2"/>
          <p:cNvSpPr txBox="1"/>
          <p:nvPr/>
        </p:nvSpPr>
        <p:spPr>
          <a:xfrm>
            <a:off x="4525974" y="1386492"/>
            <a:ext cx="7115694" cy="5493812"/>
          </a:xfrm>
          <a:prstGeom prst="rect">
            <a:avLst/>
          </a:prstGeom>
          <a:noFill/>
        </p:spPr>
        <p:txBody>
          <a:bodyPr wrap="square" rtlCol="0">
            <a:spAutoFit/>
          </a:bodyPr>
          <a:lstStyle/>
          <a:p>
            <a:pPr algn="just"/>
            <a:r>
              <a:rPr lang="en-US" sz="1300" dirty="0">
                <a:latin typeface="Trefoil Sans Light" panose="00000400000000000000" pitchFamily="50" charset="0"/>
              </a:rPr>
              <a:t>Deborah is a certified master trainer and facilitator whose areas of expertise comprise Strategic Planning, Leadership Coaching, D&amp;I Training &amp; Development, Holistic Recruitment (Retention), Community Engagement, Employee Business Resource Groups, and Diversity Metrics, Reporting &amp; Analytics.  She is one of a select few in the nation who has earned the unique credential status of CCDP/AP (Cornell Certified Diversity Professional/Advanced Practitioner) from Cornell University. </a:t>
            </a:r>
          </a:p>
          <a:p>
            <a:pPr algn="just"/>
            <a:r>
              <a:rPr lang="en-US" sz="1300" dirty="0">
                <a:latin typeface="Trefoil Sans Light" panose="00000400000000000000" pitchFamily="50" charset="0"/>
              </a:rPr>
              <a:t> </a:t>
            </a:r>
          </a:p>
          <a:p>
            <a:pPr algn="just"/>
            <a:r>
              <a:rPr lang="en-US" sz="1300" dirty="0">
                <a:latin typeface="Trefoil Sans Light" panose="00000400000000000000" pitchFamily="50" charset="0"/>
              </a:rPr>
              <a:t>Prior to transitioning to the private sector, Deborah was the Sr. Director of Organizational Effectiveness and Diversity (OE&amp;D) for AHOLD/GIANT Food Stores.  She designed and directed the effective integration of inclusionary practices into every area and discipline of the business by focusing on Workforce Development, Sales &amp; Marketing, and Community Engagement.  She established AHOLD’s first Female Leadership Advisory Council and Multicultural Employee Business Resource Group.  As a result, she brings a bottom line perspective to the discipline of Diversity and Inclusion.  Many Community, Business, Education, and Government entities have tapped into Deborah’s “hands on” experience in Operations and Corporate.</a:t>
            </a:r>
          </a:p>
          <a:p>
            <a:pPr algn="just"/>
            <a:r>
              <a:rPr lang="en-US" sz="1300" dirty="0">
                <a:latin typeface="Trefoil Sans Light" panose="00000400000000000000" pitchFamily="50" charset="0"/>
              </a:rPr>
              <a:t> </a:t>
            </a:r>
          </a:p>
          <a:p>
            <a:pPr algn="just"/>
            <a:r>
              <a:rPr lang="en-US" sz="1300" dirty="0">
                <a:latin typeface="Trefoil Sans Light" panose="00000400000000000000" pitchFamily="50" charset="0"/>
              </a:rPr>
              <a:t>Deborah is co-founder of the Diversity &amp; Inclusion Professionals of Central PA (DIPCPA). She currently serves on the Board of Directors of </a:t>
            </a:r>
            <a:r>
              <a:rPr lang="en-US" sz="1300" dirty="0" smtClean="0">
                <a:latin typeface="Trefoil Sans Light" panose="00000400000000000000" pitchFamily="50" charset="0"/>
              </a:rPr>
              <a:t>Girl </a:t>
            </a:r>
            <a:r>
              <a:rPr lang="en-US" sz="1300" dirty="0">
                <a:latin typeface="Trefoil Sans Light" panose="00000400000000000000" pitchFamily="50" charset="0"/>
              </a:rPr>
              <a:t>Scouts in the Heart of Pennsylvania (GSHPA), and the Diversity Advisory Council of the Human Resource Professionals of Central PA (HRPCPA).  </a:t>
            </a:r>
            <a:r>
              <a:rPr lang="en-US" sz="1300" dirty="0" smtClean="0">
                <a:latin typeface="Trefoil Sans Light" panose="00000400000000000000" pitchFamily="50" charset="0"/>
              </a:rPr>
              <a:t>Deborah is the proud grandmother of two Girl Scouts. </a:t>
            </a:r>
            <a:endParaRPr lang="en-US" sz="1300" dirty="0">
              <a:latin typeface="Trefoil Sans Light" panose="00000400000000000000" pitchFamily="50" charset="0"/>
            </a:endParaRPr>
          </a:p>
          <a:p>
            <a:pPr algn="just"/>
            <a:r>
              <a:rPr lang="en-US" sz="1300" dirty="0">
                <a:latin typeface="Trefoil Sans Light" panose="00000400000000000000" pitchFamily="50" charset="0"/>
              </a:rPr>
              <a:t> </a:t>
            </a:r>
          </a:p>
          <a:p>
            <a:pPr algn="just"/>
            <a:r>
              <a:rPr lang="en-US" sz="1300" dirty="0">
                <a:latin typeface="Trefoil Sans Light" panose="00000400000000000000" pitchFamily="50" charset="0"/>
              </a:rPr>
              <a:t>Deborah is the recipient of numerous awards and recognitions. In 2010, she was recognized as one of the most “Influential Inclusion Leaders” of Central PA. In 2011, Deborah received the Business Diversity Champion Award from the Harrisburg Regional Chamber &amp; CREDC. In 2014, she was invited to offer testimony before the bipartisan Labor &amp; Industry Committee of the Pennsylvania Legislature regarding pay equity for women.  And in 2017, she received the Leadership in Diversity Award from The Conference For Women.</a:t>
            </a:r>
          </a:p>
          <a:p>
            <a:r>
              <a:rPr lang="en-US" sz="1300" dirty="0">
                <a:latin typeface="Trefoil Sans Light" panose="00000400000000000000" pitchFamily="50" charset="0"/>
              </a:rPr>
              <a:t> </a:t>
            </a:r>
          </a:p>
        </p:txBody>
      </p:sp>
    </p:spTree>
    <p:extLst>
      <p:ext uri="{BB962C8B-B14F-4D97-AF65-F5344CB8AC3E}">
        <p14:creationId xmlns:p14="http://schemas.microsoft.com/office/powerpoint/2010/main" val="44014870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defTabSz="685800">
              <a:defRPr/>
            </a:pPr>
            <a:fld id="{F8C12AA3-6E81-C746-8BB2-6661939CBDDC}" type="slidenum">
              <a:rPr lang="en-US" smtClean="0"/>
              <a:pPr defTabSz="685800">
                <a:defRPr/>
              </a:pPr>
              <a:t>23</a:t>
            </a:fld>
            <a:endParaRPr lang="en-US" dirty="0"/>
          </a:p>
        </p:txBody>
      </p:sp>
      <p:sp>
        <p:nvSpPr>
          <p:cNvPr id="5" name="Title 4"/>
          <p:cNvSpPr>
            <a:spLocks noGrp="1"/>
          </p:cNvSpPr>
          <p:nvPr>
            <p:ph type="title"/>
          </p:nvPr>
        </p:nvSpPr>
        <p:spPr>
          <a:xfrm>
            <a:off x="630937" y="753100"/>
            <a:ext cx="10972800" cy="1506717"/>
          </a:xfrm>
        </p:spPr>
        <p:txBody>
          <a:bodyPr>
            <a:normAutofit fontScale="90000"/>
          </a:bodyPr>
          <a:lstStyle/>
          <a:p>
            <a:r>
              <a:rPr lang="en-US" sz="4000" dirty="0" smtClean="0">
                <a:latin typeface="Trefoil Sans SemiBold" panose="00000700000000000000" pitchFamily="50" charset="0"/>
              </a:rPr>
              <a:t>Keynote Speaker</a:t>
            </a:r>
            <a:br>
              <a:rPr lang="en-US" sz="4000" dirty="0" smtClean="0">
                <a:latin typeface="Trefoil Sans SemiBold" panose="00000700000000000000" pitchFamily="50" charset="0"/>
              </a:rPr>
            </a:br>
            <a:r>
              <a:rPr lang="en-US" sz="4000" dirty="0">
                <a:latin typeface="Trefoil Sans SemiBold" panose="00000700000000000000" pitchFamily="50" charset="0"/>
              </a:rPr>
              <a:t/>
            </a:r>
            <a:br>
              <a:rPr lang="en-US" sz="4000" dirty="0">
                <a:latin typeface="Trefoil Sans SemiBold" panose="00000700000000000000" pitchFamily="50" charset="0"/>
              </a:rPr>
            </a:br>
            <a:r>
              <a:rPr lang="en-US" sz="3600" dirty="0" smtClean="0"/>
              <a:t/>
            </a:r>
            <a:br>
              <a:rPr lang="en-US" sz="3600" dirty="0" smtClean="0"/>
            </a:br>
            <a:r>
              <a:rPr lang="en-US" sz="3600" dirty="0" smtClean="0">
                <a:latin typeface="Trefoil Sans Light" panose="00000400000000000000" pitchFamily="50" charset="0"/>
              </a:rPr>
              <a:t>Shawn Fink</a:t>
            </a:r>
            <a:r>
              <a:rPr lang="en-US" dirty="0" smtClean="0"/>
              <a:t/>
            </a:r>
            <a:br>
              <a:rPr lang="en-US" dirty="0" smtClean="0"/>
            </a:br>
            <a:r>
              <a:rPr lang="en-US" dirty="0" smtClean="0"/>
              <a:t> </a:t>
            </a:r>
            <a:endParaRPr lang="en-US" b="0"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0937" y="2629210"/>
            <a:ext cx="3790605" cy="3746184"/>
          </a:xfrm>
          <a:prstGeom prst="rect">
            <a:avLst/>
          </a:prstGeom>
          <a:ln w="76200">
            <a:solidFill>
              <a:schemeClr val="bg1"/>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63980" y="3156071"/>
            <a:ext cx="3084321" cy="2907552"/>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6910" y="1781028"/>
            <a:ext cx="2372791" cy="2236801"/>
          </a:xfrm>
          <a:prstGeom prst="rect">
            <a:avLst/>
          </a:prstGeom>
        </p:spPr>
      </p:pic>
    </p:spTree>
    <p:extLst>
      <p:ext uri="{BB962C8B-B14F-4D97-AF65-F5344CB8AC3E}">
        <p14:creationId xmlns:p14="http://schemas.microsoft.com/office/powerpoint/2010/main" val="2583353124"/>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gradFill>
          <a:gsLst>
            <a:gs pos="5000">
              <a:srgbClr val="00AE58"/>
            </a:gs>
            <a:gs pos="90000">
              <a:schemeClr val="tx2">
                <a:lumMod val="75000"/>
              </a:schemeClr>
            </a:gs>
            <a:gs pos="99000">
              <a:schemeClr val="tx2">
                <a:lumMod val="50000"/>
              </a:schemeClr>
            </a:gs>
          </a:gsLst>
          <a:lin ang="2700000" scaled="1"/>
        </a:gra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a:defRPr/>
            </a:pPr>
            <a:fld id="{990CBC6E-F1C2-1F47-ABA1-B1BBE767C3DA}" type="slidenum">
              <a:rPr lang="en-US" smtClean="0">
                <a:solidFill>
                  <a:srgbClr val="C7C8CA"/>
                </a:solidFill>
              </a:rPr>
              <a:pPr defTabSz="685800">
                <a:defRPr/>
              </a:pPr>
              <a:t>24</a:t>
            </a:fld>
            <a:endParaRPr lang="en-US" dirty="0">
              <a:solidFill>
                <a:srgbClr val="C7C8CA"/>
              </a:solidFill>
            </a:endParaRPr>
          </a:p>
        </p:txBody>
      </p:sp>
      <p:sp>
        <p:nvSpPr>
          <p:cNvPr id="7" name="Text Placeholder 6"/>
          <p:cNvSpPr>
            <a:spLocks noGrp="1"/>
          </p:cNvSpPr>
          <p:nvPr>
            <p:ph type="body" sz="quarter" idx="4294967295"/>
          </p:nvPr>
        </p:nvSpPr>
        <p:spPr>
          <a:xfrm>
            <a:off x="943618" y="2137375"/>
            <a:ext cx="10972800" cy="2355850"/>
          </a:xfrm>
        </p:spPr>
        <p:txBody>
          <a:bodyPr>
            <a:normAutofit fontScale="85000" lnSpcReduction="20000"/>
          </a:bodyPr>
          <a:lstStyle/>
          <a:p>
            <a:pPr marL="0" indent="0">
              <a:buNone/>
            </a:pPr>
            <a:r>
              <a:rPr lang="en-US" sz="4700" dirty="0">
                <a:solidFill>
                  <a:schemeClr val="bg1"/>
                </a:solidFill>
                <a:latin typeface="Trefoil Sans SemiBold" panose="00000700000000000000" pitchFamily="50" charset="0"/>
              </a:rPr>
              <a:t>Adjournment </a:t>
            </a:r>
            <a:endParaRPr lang="en-US" sz="4700" dirty="0" smtClean="0">
              <a:solidFill>
                <a:schemeClr val="bg1"/>
              </a:solidFill>
              <a:latin typeface="Trefoil Sans SemiBold" panose="00000700000000000000" pitchFamily="50" charset="0"/>
            </a:endParaRPr>
          </a:p>
          <a:p>
            <a:pPr marL="0" indent="0">
              <a:buNone/>
            </a:pPr>
            <a:endParaRPr lang="en-US" sz="4700" dirty="0" smtClean="0">
              <a:solidFill>
                <a:schemeClr val="bg1"/>
              </a:solidFill>
              <a:latin typeface="Trefoil Sans SemiBold" panose="00000700000000000000" pitchFamily="50" charset="0"/>
            </a:endParaRPr>
          </a:p>
          <a:p>
            <a:pPr marL="0" indent="0">
              <a:buNone/>
            </a:pPr>
            <a:r>
              <a:rPr lang="en-US" sz="3200" dirty="0" smtClean="0">
                <a:solidFill>
                  <a:schemeClr val="bg1"/>
                </a:solidFill>
                <a:latin typeface="Trefoil Sans Light" panose="00000400000000000000" pitchFamily="50" charset="0"/>
              </a:rPr>
              <a:t/>
            </a:r>
            <a:br>
              <a:rPr lang="en-US" sz="3200" dirty="0" smtClean="0">
                <a:solidFill>
                  <a:schemeClr val="bg1"/>
                </a:solidFill>
                <a:latin typeface="Trefoil Sans Light" panose="00000400000000000000" pitchFamily="50" charset="0"/>
              </a:rPr>
            </a:br>
            <a:r>
              <a:rPr lang="en-US" sz="3200" dirty="0" smtClean="0">
                <a:solidFill>
                  <a:schemeClr val="bg1"/>
                </a:solidFill>
                <a:latin typeface="Trefoil Sans Light" panose="00000400000000000000" pitchFamily="50" charset="0"/>
              </a:rPr>
              <a:t>Kathryn W. McCorkle </a:t>
            </a:r>
          </a:p>
          <a:p>
            <a:pPr marL="0" indent="0">
              <a:buNone/>
            </a:pPr>
            <a:r>
              <a:rPr lang="en-US" sz="3200" i="1" dirty="0" smtClean="0">
                <a:solidFill>
                  <a:schemeClr val="bg1"/>
                </a:solidFill>
                <a:latin typeface="Trefoil Sans Light" panose="00000400000000000000" pitchFamily="50" charset="0"/>
              </a:rPr>
              <a:t>Chair of the Board </a:t>
            </a:r>
            <a:endParaRPr lang="en-US" sz="3200" i="1" dirty="0">
              <a:solidFill>
                <a:schemeClr val="bg1"/>
              </a:solidFill>
              <a:latin typeface="Trefoil Sans Light" panose="00000400000000000000" pitchFamily="50" charset="0"/>
            </a:endParaRPr>
          </a:p>
          <a:p>
            <a:pPr algn="ctr"/>
            <a:endParaRPr lang="en-US" sz="3200" b="1" dirty="0"/>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79448" y="1576328"/>
            <a:ext cx="3687459" cy="3477944"/>
          </a:xfrm>
          <a:prstGeom prst="rect">
            <a:avLst/>
          </a:prstGeom>
        </p:spPr>
      </p:pic>
    </p:spTree>
    <p:extLst>
      <p:ext uri="{BB962C8B-B14F-4D97-AF65-F5344CB8AC3E}">
        <p14:creationId xmlns:p14="http://schemas.microsoft.com/office/powerpoint/2010/main" val="335236963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a:defRPr/>
            </a:pPr>
            <a:fld id="{990CBC6E-F1C2-1F47-ABA1-B1BBE767C3DA}" type="slidenum">
              <a:rPr lang="en-US" smtClean="0">
                <a:solidFill>
                  <a:srgbClr val="C7C8CA"/>
                </a:solidFill>
              </a:rPr>
              <a:pPr defTabSz="685800">
                <a:defRPr/>
              </a:pPr>
              <a:t>25</a:t>
            </a:fld>
            <a:endParaRPr lang="en-US" dirty="0">
              <a:solidFill>
                <a:srgbClr val="C7C8CA"/>
              </a:solidFill>
            </a:endParaRPr>
          </a:p>
        </p:txBody>
      </p:sp>
      <p:sp>
        <p:nvSpPr>
          <p:cNvPr id="7" name="Text Placeholder 6"/>
          <p:cNvSpPr>
            <a:spLocks noGrp="1"/>
          </p:cNvSpPr>
          <p:nvPr>
            <p:ph type="body" sz="quarter" idx="4294967295"/>
          </p:nvPr>
        </p:nvSpPr>
        <p:spPr>
          <a:xfrm>
            <a:off x="1388911" y="666371"/>
            <a:ext cx="9190038" cy="711200"/>
          </a:xfrm>
        </p:spPr>
        <p:txBody>
          <a:bodyPr>
            <a:normAutofit/>
          </a:bodyPr>
          <a:lstStyle/>
          <a:p>
            <a:pPr marL="0" indent="0" algn="ctr">
              <a:buNone/>
            </a:pPr>
            <a:r>
              <a:rPr lang="en-US" sz="3200" b="1" dirty="0" smtClean="0">
                <a:latin typeface="Trefoil Sans SemiBold" panose="00000700000000000000" pitchFamily="50" charset="0"/>
              </a:rPr>
              <a:t>Thank you for attending!</a:t>
            </a:r>
            <a:endParaRPr lang="en-US" sz="3200" b="1" dirty="0">
              <a:latin typeface="Trefoil Sans SemiBold" panose="00000700000000000000" pitchFamily="50"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2463" y="1755796"/>
            <a:ext cx="3322935" cy="4072465"/>
          </a:xfrm>
          <a:prstGeom prst="rect">
            <a:avLst/>
          </a:prstGeom>
          <a:ln w="76200">
            <a:solidFill>
              <a:srgbClr val="00AE58"/>
            </a:solidFill>
          </a:ln>
        </p:spPr>
      </p:pic>
      <p:sp>
        <p:nvSpPr>
          <p:cNvPr id="2" name="TextBox 1"/>
          <p:cNvSpPr txBox="1"/>
          <p:nvPr/>
        </p:nvSpPr>
        <p:spPr>
          <a:xfrm>
            <a:off x="4255048" y="5898709"/>
            <a:ext cx="3457764" cy="307777"/>
          </a:xfrm>
          <a:prstGeom prst="rect">
            <a:avLst/>
          </a:prstGeom>
          <a:noFill/>
        </p:spPr>
        <p:txBody>
          <a:bodyPr wrap="square" rtlCol="0">
            <a:spAutoFit/>
          </a:bodyPr>
          <a:lstStyle/>
          <a:p>
            <a:pPr algn="ctr"/>
            <a:r>
              <a:rPr lang="en-US" sz="1400" i="1" dirty="0" smtClean="0">
                <a:latin typeface="Trefoil Sans Light" panose="00000400000000000000" pitchFamily="50" charset="0"/>
              </a:rPr>
              <a:t>GIRL Con, Scranton, June 2018</a:t>
            </a:r>
            <a:endParaRPr lang="en-US" sz="1400" i="1" dirty="0">
              <a:latin typeface="Trefoil Sans Light" panose="00000400000000000000" pitchFamily="50"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43708" y="4953991"/>
            <a:ext cx="3118010" cy="1098606"/>
          </a:xfrm>
          <a:prstGeom prst="rect">
            <a:avLst/>
          </a:prstGeom>
        </p:spPr>
      </p:pic>
    </p:spTree>
    <p:extLst>
      <p:ext uri="{BB962C8B-B14F-4D97-AF65-F5344CB8AC3E}">
        <p14:creationId xmlns:p14="http://schemas.microsoft.com/office/powerpoint/2010/main" val="2772768295"/>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00AE58"/>
        </a:soli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8C12AA3-6E81-C746-8BB2-6661939CBDDC}" type="slidenum">
              <a:rPr lang="en-US" smtClean="0"/>
              <a:pPr/>
              <a:t>3</a:t>
            </a:fld>
            <a:endParaRPr lang="en-US" dirty="0"/>
          </a:p>
        </p:txBody>
      </p:sp>
      <p:pic>
        <p:nvPicPr>
          <p:cNvPr id="2" name="Picture 1">
            <a:hlinkClick r:id="rId3"/>
          </p:cNvPr>
          <p:cNvPicPr>
            <a:picLocks noChangeAspect="1"/>
          </p:cNvPicPr>
          <p:nvPr/>
        </p:nvPicPr>
        <p:blipFill rotWithShape="1">
          <a:blip r:embed="rId4"/>
          <a:srcRect l="10347" t="20348" r="68848" b="32385"/>
          <a:stretch/>
        </p:blipFill>
        <p:spPr>
          <a:xfrm>
            <a:off x="5079071" y="1290796"/>
            <a:ext cx="5156200" cy="3764369"/>
          </a:xfrm>
          <a:prstGeom prst="rect">
            <a:avLst/>
          </a:prstGeom>
          <a:ln w="76200">
            <a:solidFill>
              <a:schemeClr val="bg1"/>
            </a:solidFill>
          </a:ln>
        </p:spPr>
      </p:pic>
      <p:sp>
        <p:nvSpPr>
          <p:cNvPr id="3" name="TextBox 2"/>
          <p:cNvSpPr txBox="1"/>
          <p:nvPr/>
        </p:nvSpPr>
        <p:spPr>
          <a:xfrm>
            <a:off x="2661278" y="5383453"/>
            <a:ext cx="8683771" cy="584775"/>
          </a:xfrm>
          <a:prstGeom prst="rect">
            <a:avLst/>
          </a:prstGeom>
          <a:noFill/>
        </p:spPr>
        <p:txBody>
          <a:bodyPr wrap="square" rtlCol="0">
            <a:spAutoFit/>
          </a:bodyPr>
          <a:lstStyle/>
          <a:p>
            <a:pPr algn="ctr"/>
            <a:r>
              <a:rPr lang="en-US" sz="3200" dirty="0" smtClean="0">
                <a:solidFill>
                  <a:schemeClr val="bg1"/>
                </a:solidFill>
                <a:latin typeface="Trefoil Slab SemiBold" panose="00000700000000000000" pitchFamily="50" charset="0"/>
              </a:rPr>
              <a:t>Message from Sylvia Acevedo, CEO, GSUSA</a:t>
            </a:r>
            <a:endParaRPr lang="en-US" sz="3200" dirty="0">
              <a:solidFill>
                <a:schemeClr val="bg1"/>
              </a:solidFill>
              <a:latin typeface="Trefoil Slab SemiBold" panose="00000700000000000000" pitchFamily="50" charset="0"/>
            </a:endParaRPr>
          </a:p>
        </p:txBody>
      </p:sp>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8839" y="3633429"/>
            <a:ext cx="2476747" cy="2334799"/>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840911" y="1618937"/>
            <a:ext cx="2188303" cy="2062886"/>
          </a:xfrm>
          <a:prstGeom prst="rect">
            <a:avLst/>
          </a:prstGeom>
        </p:spPr>
      </p:pic>
    </p:spTree>
    <p:extLst>
      <p:ext uri="{BB962C8B-B14F-4D97-AF65-F5344CB8AC3E}">
        <p14:creationId xmlns:p14="http://schemas.microsoft.com/office/powerpoint/2010/main" val="735904920"/>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7600" y="337157"/>
            <a:ext cx="8229600" cy="954793"/>
          </a:xfrm>
        </p:spPr>
        <p:txBody>
          <a:bodyPr>
            <a:normAutofit/>
          </a:bodyPr>
          <a:lstStyle/>
          <a:p>
            <a:r>
              <a:rPr lang="en-US" dirty="0" smtClean="0">
                <a:latin typeface="Trefoil Slab SemiBold" panose="00000700000000000000" pitchFamily="50" charset="0"/>
              </a:rPr>
              <a:t>GSHPA Annual Meeting Agenda</a:t>
            </a:r>
            <a:endParaRPr lang="en-US" dirty="0">
              <a:latin typeface="Trefoil Slab SemiBold" panose="00000700000000000000" pitchFamily="50" charset="0"/>
            </a:endParaRPr>
          </a:p>
        </p:txBody>
      </p:sp>
      <p:sp>
        <p:nvSpPr>
          <p:cNvPr id="3" name="Text Placeholder 2"/>
          <p:cNvSpPr>
            <a:spLocks noGrp="1"/>
          </p:cNvSpPr>
          <p:nvPr>
            <p:ph type="body" sz="quarter" idx="10"/>
          </p:nvPr>
        </p:nvSpPr>
        <p:spPr>
          <a:xfrm>
            <a:off x="447600" y="1159407"/>
            <a:ext cx="8229600" cy="5295388"/>
          </a:xfrm>
        </p:spPr>
        <p:txBody>
          <a:bodyPr>
            <a:normAutofit/>
          </a:bodyPr>
          <a:lstStyle/>
          <a:p>
            <a:r>
              <a:rPr lang="en-US" i="1" dirty="0" smtClean="0">
                <a:latin typeface="Trefoil Sans Light" panose="00000400000000000000" pitchFamily="50" charset="0"/>
              </a:rPr>
              <a:t>Welcome </a:t>
            </a:r>
            <a:r>
              <a:rPr lang="en-US" dirty="0" smtClean="0">
                <a:latin typeface="Trefoil Sans Light" panose="00000400000000000000" pitchFamily="50" charset="0"/>
              </a:rPr>
              <a:t/>
            </a:r>
            <a:br>
              <a:rPr lang="en-US" dirty="0" smtClean="0">
                <a:latin typeface="Trefoil Sans Light" panose="00000400000000000000" pitchFamily="50" charset="0"/>
              </a:rPr>
            </a:br>
            <a:r>
              <a:rPr lang="en-US" dirty="0" smtClean="0">
                <a:latin typeface="Trefoil Sans Light" panose="00000400000000000000" pitchFamily="50" charset="0"/>
              </a:rPr>
              <a:t>Kathryn W. McCorkle, Chair of the Board</a:t>
            </a:r>
          </a:p>
          <a:p>
            <a:endParaRPr lang="en-US" dirty="0">
              <a:latin typeface="Trefoil Sans Light" panose="00000400000000000000" pitchFamily="50" charset="0"/>
            </a:endParaRPr>
          </a:p>
          <a:p>
            <a:r>
              <a:rPr lang="en-US" i="1" dirty="0" smtClean="0">
                <a:latin typeface="Trefoil Sans Light" panose="00000400000000000000" pitchFamily="50" charset="0"/>
              </a:rPr>
              <a:t>CEO Report</a:t>
            </a:r>
          </a:p>
          <a:p>
            <a:r>
              <a:rPr lang="en-US" dirty="0" smtClean="0">
                <a:latin typeface="Trefoil Sans Light" panose="00000400000000000000" pitchFamily="50" charset="0"/>
              </a:rPr>
              <a:t>Ellen M. Kyzer, MPA, President and CEO</a:t>
            </a:r>
          </a:p>
          <a:p>
            <a:endParaRPr lang="en-US" dirty="0">
              <a:latin typeface="Trefoil Sans Light" panose="00000400000000000000" pitchFamily="50" charset="0"/>
            </a:endParaRPr>
          </a:p>
          <a:p>
            <a:r>
              <a:rPr lang="en-US" i="1" dirty="0" smtClean="0">
                <a:latin typeface="Trefoil Sans Light" panose="00000400000000000000" pitchFamily="50" charset="0"/>
              </a:rPr>
              <a:t>Financial Report</a:t>
            </a:r>
          </a:p>
          <a:p>
            <a:r>
              <a:rPr lang="en-US" dirty="0" smtClean="0">
                <a:latin typeface="Trefoil Sans Light" panose="00000400000000000000" pitchFamily="50" charset="0"/>
              </a:rPr>
              <a:t>Stacy </a:t>
            </a:r>
            <a:r>
              <a:rPr lang="en-US" dirty="0" err="1" smtClean="0">
                <a:latin typeface="Trefoil Sans Light" panose="00000400000000000000" pitchFamily="50" charset="0"/>
              </a:rPr>
              <a:t>Klann</a:t>
            </a:r>
            <a:r>
              <a:rPr lang="en-US" dirty="0" smtClean="0">
                <a:latin typeface="Trefoil Sans Light" panose="00000400000000000000" pitchFamily="50" charset="0"/>
              </a:rPr>
              <a:t>, Board Treasurer</a:t>
            </a:r>
          </a:p>
          <a:p>
            <a:endParaRPr lang="en-US" i="1" dirty="0">
              <a:latin typeface="Trefoil Sans Light" panose="00000400000000000000" pitchFamily="50" charset="0"/>
            </a:endParaRPr>
          </a:p>
          <a:p>
            <a:r>
              <a:rPr lang="en-US" i="1" dirty="0" smtClean="0">
                <a:latin typeface="Trefoil Sans Light" panose="00000400000000000000" pitchFamily="50" charset="0"/>
              </a:rPr>
              <a:t>Mission Moment: STEM Expo   </a:t>
            </a:r>
          </a:p>
          <a:p>
            <a:endParaRPr lang="en-US" dirty="0">
              <a:latin typeface="Trefoil Sans Light" panose="00000400000000000000" pitchFamily="50" charset="0"/>
            </a:endParaRPr>
          </a:p>
          <a:p>
            <a:r>
              <a:rPr lang="en-US" i="1" dirty="0" smtClean="0">
                <a:latin typeface="Trefoil Sans Light" panose="00000400000000000000" pitchFamily="50" charset="0"/>
              </a:rPr>
              <a:t>Quorum Report</a:t>
            </a:r>
          </a:p>
          <a:p>
            <a:r>
              <a:rPr lang="en-US" dirty="0" smtClean="0">
                <a:latin typeface="Trefoil Sans Light" panose="00000400000000000000" pitchFamily="50" charset="0"/>
              </a:rPr>
              <a:t>Melinda C. Ghilardi, Esq., Board Secretary</a:t>
            </a:r>
            <a:endParaRPr lang="en-US" dirty="0">
              <a:latin typeface="Trefoil Sans Light" panose="00000400000000000000" pitchFamily="50" charset="0"/>
            </a:endParaRPr>
          </a:p>
        </p:txBody>
      </p:sp>
      <p:sp>
        <p:nvSpPr>
          <p:cNvPr id="4" name="Slide Number Placeholder 3"/>
          <p:cNvSpPr>
            <a:spLocks noGrp="1"/>
          </p:cNvSpPr>
          <p:nvPr>
            <p:ph type="sldNum" sz="quarter" idx="11"/>
          </p:nvPr>
        </p:nvSpPr>
        <p:spPr/>
        <p:txBody>
          <a:bodyPr/>
          <a:lstStyle/>
          <a:p>
            <a:fld id="{F8C12AA3-6E81-C746-8BB2-6661939CBDDC}" type="slidenum">
              <a:rPr lang="en-US" smtClean="0"/>
              <a:pPr/>
              <a:t>4</a:t>
            </a:fld>
            <a:endParaRPr lang="en-US" dirty="0"/>
          </a:p>
        </p:txBody>
      </p:sp>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33157"/>
          <a:stretch/>
        </p:blipFill>
        <p:spPr>
          <a:xfrm>
            <a:off x="6513839" y="3553715"/>
            <a:ext cx="4519518" cy="2265745"/>
          </a:xfrm>
          <a:prstGeom prst="rect">
            <a:avLst/>
          </a:prstGeom>
          <a:ln w="76200">
            <a:solidFill>
              <a:schemeClr val="bg1"/>
            </a:solidFill>
          </a:ln>
        </p:spPr>
      </p:pic>
      <p:sp>
        <p:nvSpPr>
          <p:cNvPr id="6" name="TextBox 5"/>
          <p:cNvSpPr txBox="1"/>
          <p:nvPr/>
        </p:nvSpPr>
        <p:spPr>
          <a:xfrm>
            <a:off x="6890297" y="5920687"/>
            <a:ext cx="3766602" cy="276999"/>
          </a:xfrm>
          <a:prstGeom prst="rect">
            <a:avLst/>
          </a:prstGeom>
          <a:noFill/>
        </p:spPr>
        <p:txBody>
          <a:bodyPr wrap="square" rtlCol="0">
            <a:spAutoFit/>
          </a:bodyPr>
          <a:lstStyle/>
          <a:p>
            <a:pPr algn="ctr"/>
            <a:r>
              <a:rPr lang="en-US" sz="1200" i="1" dirty="0" smtClean="0">
                <a:solidFill>
                  <a:schemeClr val="bg1"/>
                </a:solidFill>
                <a:latin typeface="Trefoil Sans Light" panose="00000400000000000000" pitchFamily="50" charset="0"/>
              </a:rPr>
              <a:t>Lebanon County Day Camp, Summer 2018</a:t>
            </a:r>
            <a:endParaRPr lang="en-US" sz="1200" i="1" dirty="0">
              <a:solidFill>
                <a:schemeClr val="bg1"/>
              </a:solidFill>
              <a:latin typeface="Trefoil Sans Light" panose="00000400000000000000" pitchFamily="50" charset="0"/>
            </a:endParaRPr>
          </a:p>
        </p:txBody>
      </p:sp>
    </p:spTree>
    <p:extLst>
      <p:ext uri="{BB962C8B-B14F-4D97-AF65-F5344CB8AC3E}">
        <p14:creationId xmlns:p14="http://schemas.microsoft.com/office/powerpoint/2010/main" val="206825674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AE58"/>
            </a:gs>
            <a:gs pos="12000">
              <a:srgbClr val="00AE58"/>
            </a:gs>
            <a:gs pos="78000">
              <a:schemeClr val="tx2">
                <a:lumMod val="75000"/>
              </a:schemeClr>
            </a:gs>
            <a:gs pos="97000">
              <a:schemeClr val="tx2">
                <a:lumMod val="50000"/>
              </a:schemeClr>
            </a:gs>
          </a:gsLst>
          <a:lin ang="0" scaled="0"/>
          <a:tileRect/>
        </a:gradFill>
        <a:effectLst/>
      </p:bgPr>
    </p:bg>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F8C12AA3-6E81-C746-8BB2-6661939CBDDC}" type="slidenum">
              <a:rPr lang="en-US" smtClean="0"/>
              <a:pPr/>
              <a:t>5</a:t>
            </a:fld>
            <a:endParaRPr lang="en-US" dirty="0"/>
          </a:p>
        </p:txBody>
      </p:sp>
      <p:sp>
        <p:nvSpPr>
          <p:cNvPr id="2" name="Title 1"/>
          <p:cNvSpPr>
            <a:spLocks noGrp="1"/>
          </p:cNvSpPr>
          <p:nvPr>
            <p:ph type="title" idx="4294967295"/>
          </p:nvPr>
        </p:nvSpPr>
        <p:spPr>
          <a:xfrm>
            <a:off x="290670" y="398462"/>
            <a:ext cx="8229600" cy="954088"/>
          </a:xfrm>
        </p:spPr>
        <p:txBody>
          <a:bodyPr>
            <a:normAutofit/>
          </a:bodyPr>
          <a:lstStyle/>
          <a:p>
            <a:r>
              <a:rPr lang="en-US" sz="3230" dirty="0" smtClean="0">
                <a:latin typeface="Trefoil Slab SemiBold" panose="00000700000000000000" pitchFamily="50" charset="0"/>
              </a:rPr>
              <a:t>Agenda (cont.)</a:t>
            </a:r>
            <a:endParaRPr lang="en-US" sz="3230" dirty="0">
              <a:latin typeface="Trefoil Slab SemiBold" panose="00000700000000000000" pitchFamily="50" charset="0"/>
            </a:endParaRPr>
          </a:p>
        </p:txBody>
      </p:sp>
      <p:sp>
        <p:nvSpPr>
          <p:cNvPr id="3" name="Text Placeholder 2"/>
          <p:cNvSpPr>
            <a:spLocks noGrp="1"/>
          </p:cNvSpPr>
          <p:nvPr>
            <p:ph type="body" sz="quarter" idx="4294967295"/>
          </p:nvPr>
        </p:nvSpPr>
        <p:spPr>
          <a:xfrm>
            <a:off x="290670" y="1352550"/>
            <a:ext cx="8229600" cy="5295900"/>
          </a:xfrm>
        </p:spPr>
        <p:txBody>
          <a:bodyPr>
            <a:normAutofit/>
          </a:bodyPr>
          <a:lstStyle/>
          <a:p>
            <a:endParaRPr lang="en-US" sz="2100" i="1" dirty="0">
              <a:latin typeface="Trefoil Sans Light" panose="00000400000000000000" pitchFamily="50" charset="0"/>
            </a:endParaRPr>
          </a:p>
          <a:p>
            <a:pPr marL="0" indent="0">
              <a:buClr>
                <a:schemeClr val="bg1"/>
              </a:buClr>
              <a:buNone/>
            </a:pPr>
            <a:r>
              <a:rPr lang="en-US" sz="2100" i="1" dirty="0" smtClean="0">
                <a:solidFill>
                  <a:schemeClr val="bg1"/>
                </a:solidFill>
                <a:latin typeface="Trefoil Sans Light" panose="00000400000000000000" pitchFamily="50" charset="0"/>
              </a:rPr>
              <a:t>Presentation of the Slate and Election</a:t>
            </a:r>
          </a:p>
          <a:p>
            <a:pPr marL="0" indent="0">
              <a:buClr>
                <a:schemeClr val="bg1"/>
              </a:buClr>
              <a:buNone/>
            </a:pPr>
            <a:r>
              <a:rPr lang="en-US" sz="2100" dirty="0" smtClean="0">
                <a:solidFill>
                  <a:schemeClr val="bg1"/>
                </a:solidFill>
                <a:latin typeface="Trefoil Sans Light" panose="00000400000000000000" pitchFamily="50" charset="0"/>
              </a:rPr>
              <a:t>Deborah Vereen, Board Development Committee Chair</a:t>
            </a:r>
          </a:p>
          <a:p>
            <a:endParaRPr lang="en-US" sz="2100" i="1" dirty="0">
              <a:solidFill>
                <a:schemeClr val="bg1"/>
              </a:solidFill>
              <a:latin typeface="Trefoil Sans Light" panose="00000400000000000000" pitchFamily="50" charset="0"/>
            </a:endParaRPr>
          </a:p>
          <a:p>
            <a:pPr marL="0" indent="0">
              <a:buClr>
                <a:schemeClr val="bg1"/>
              </a:buClr>
              <a:buNone/>
            </a:pPr>
            <a:r>
              <a:rPr lang="en-US" sz="2100" i="1" dirty="0" smtClean="0">
                <a:solidFill>
                  <a:schemeClr val="bg1"/>
                </a:solidFill>
                <a:latin typeface="Trefoil Sans Light" panose="00000400000000000000" pitchFamily="50" charset="0"/>
              </a:rPr>
              <a:t>Keynote Speaker</a:t>
            </a:r>
          </a:p>
          <a:p>
            <a:pPr marL="0" indent="0">
              <a:buClr>
                <a:schemeClr val="bg1"/>
              </a:buClr>
              <a:buNone/>
            </a:pPr>
            <a:r>
              <a:rPr lang="en-US" sz="2100" dirty="0" smtClean="0">
                <a:solidFill>
                  <a:schemeClr val="bg1"/>
                </a:solidFill>
                <a:latin typeface="Trefoil Sans Light" panose="00000400000000000000" pitchFamily="50" charset="0"/>
              </a:rPr>
              <a:t>Shawn Fink</a:t>
            </a:r>
            <a:br>
              <a:rPr lang="en-US" sz="2100" dirty="0" smtClean="0">
                <a:solidFill>
                  <a:schemeClr val="bg1"/>
                </a:solidFill>
                <a:latin typeface="Trefoil Sans Light" panose="00000400000000000000" pitchFamily="50" charset="0"/>
              </a:rPr>
            </a:br>
            <a:r>
              <a:rPr lang="en-US" sz="2100" dirty="0" smtClean="0">
                <a:solidFill>
                  <a:schemeClr val="bg1"/>
                </a:solidFill>
                <a:latin typeface="Trefoil Sans Light" panose="00000400000000000000" pitchFamily="50" charset="0"/>
              </a:rPr>
              <a:t>Author, blogger, Abundant Mama</a:t>
            </a:r>
          </a:p>
          <a:p>
            <a:endParaRPr lang="en-US" sz="2100" dirty="0">
              <a:solidFill>
                <a:schemeClr val="bg1"/>
              </a:solidFill>
              <a:latin typeface="Trefoil Sans Light" panose="00000400000000000000" pitchFamily="50" charset="0"/>
            </a:endParaRPr>
          </a:p>
          <a:p>
            <a:pPr marL="0" indent="0">
              <a:buClr>
                <a:schemeClr val="bg1"/>
              </a:buClr>
              <a:buNone/>
            </a:pPr>
            <a:r>
              <a:rPr lang="en-US" sz="2100" i="1" dirty="0" smtClean="0">
                <a:solidFill>
                  <a:schemeClr val="bg1"/>
                </a:solidFill>
                <a:latin typeface="Trefoil Sans Light" panose="00000400000000000000" pitchFamily="50" charset="0"/>
              </a:rPr>
              <a:t>Adjournment </a:t>
            </a:r>
          </a:p>
          <a:p>
            <a:pPr marL="0" indent="0">
              <a:buClr>
                <a:schemeClr val="bg1"/>
              </a:buClr>
              <a:buNone/>
            </a:pPr>
            <a:r>
              <a:rPr lang="en-US" sz="2100" dirty="0" smtClean="0">
                <a:solidFill>
                  <a:schemeClr val="bg1"/>
                </a:solidFill>
                <a:latin typeface="Trefoil Sans Light" panose="00000400000000000000" pitchFamily="50" charset="0"/>
              </a:rPr>
              <a:t>Kathryn W. McCorkle, Chair of the Board</a:t>
            </a:r>
            <a:endParaRPr lang="en-US" sz="2100" dirty="0">
              <a:solidFill>
                <a:schemeClr val="bg1"/>
              </a:solidFill>
              <a:latin typeface="Trefoil Sans Light" panose="00000400000000000000" pitchFamily="50" charset="0"/>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34624" y="1800034"/>
            <a:ext cx="3926065" cy="2944549"/>
          </a:xfrm>
          <a:prstGeom prst="rect">
            <a:avLst/>
          </a:prstGeom>
          <a:ln w="76200">
            <a:solidFill>
              <a:schemeClr val="bg1"/>
            </a:solidFill>
          </a:ln>
        </p:spPr>
      </p:pic>
      <p:sp>
        <p:nvSpPr>
          <p:cNvPr id="6" name="TextBox 5"/>
          <p:cNvSpPr txBox="1"/>
          <p:nvPr/>
        </p:nvSpPr>
        <p:spPr>
          <a:xfrm>
            <a:off x="7712854" y="4884290"/>
            <a:ext cx="3823119" cy="307777"/>
          </a:xfrm>
          <a:prstGeom prst="rect">
            <a:avLst/>
          </a:prstGeom>
          <a:noFill/>
        </p:spPr>
        <p:txBody>
          <a:bodyPr wrap="square" rtlCol="0">
            <a:spAutoFit/>
          </a:bodyPr>
          <a:lstStyle/>
          <a:p>
            <a:r>
              <a:rPr lang="en-US" sz="1400" i="1" dirty="0" smtClean="0">
                <a:solidFill>
                  <a:schemeClr val="bg1"/>
                </a:solidFill>
                <a:latin typeface="Trefoil Sans Light" panose="00000400000000000000" pitchFamily="50" charset="0"/>
              </a:rPr>
              <a:t>It’s Electric! Program, October 2017</a:t>
            </a:r>
            <a:endParaRPr lang="en-US" sz="1400" i="1" dirty="0">
              <a:solidFill>
                <a:schemeClr val="bg1"/>
              </a:solidFill>
              <a:latin typeface="Trefoil Sans Light" panose="00000400000000000000" pitchFamily="50" charset="0"/>
            </a:endParaRPr>
          </a:p>
        </p:txBody>
      </p:sp>
    </p:spTree>
    <p:extLst>
      <p:ext uri="{BB962C8B-B14F-4D97-AF65-F5344CB8AC3E}">
        <p14:creationId xmlns:p14="http://schemas.microsoft.com/office/powerpoint/2010/main" val="289998216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F8C12AA3-6E81-C746-8BB2-6661939CBDDC}" type="slidenum">
              <a:rPr lang="en-US">
                <a:solidFill>
                  <a:srgbClr val="C7C8CA"/>
                </a:solidFill>
              </a:rPr>
              <a:pPr/>
              <a:t>6</a:t>
            </a:fld>
            <a:endParaRPr lang="en-US" dirty="0">
              <a:solidFill>
                <a:srgbClr val="C7C8CA"/>
              </a:solidFill>
            </a:endParaRPr>
          </a:p>
        </p:txBody>
      </p:sp>
      <p:sp>
        <p:nvSpPr>
          <p:cNvPr id="4" name="Title 3"/>
          <p:cNvSpPr>
            <a:spLocks noGrp="1"/>
          </p:cNvSpPr>
          <p:nvPr>
            <p:ph type="title"/>
          </p:nvPr>
        </p:nvSpPr>
        <p:spPr>
          <a:xfrm>
            <a:off x="230114" y="95171"/>
            <a:ext cx="10261063" cy="954793"/>
          </a:xfrm>
        </p:spPr>
        <p:txBody>
          <a:bodyPr/>
          <a:lstStyle/>
          <a:p>
            <a:r>
              <a:rPr lang="en-US" dirty="0" smtClean="0">
                <a:latin typeface="Trefoil Sans SemiBold" panose="00000700000000000000" pitchFamily="50" charset="0"/>
              </a:rPr>
              <a:t>Introductions: Board of Directors </a:t>
            </a:r>
            <a:endParaRPr lang="en-US" dirty="0">
              <a:latin typeface="Trefoil Sans SemiBold" panose="00000700000000000000" pitchFamily="50" charset="0"/>
            </a:endParaRPr>
          </a:p>
        </p:txBody>
      </p:sp>
      <p:sp>
        <p:nvSpPr>
          <p:cNvPr id="6" name="TextBox 5"/>
          <p:cNvSpPr txBox="1"/>
          <p:nvPr/>
        </p:nvSpPr>
        <p:spPr>
          <a:xfrm>
            <a:off x="170056" y="1255922"/>
            <a:ext cx="13176551" cy="7971413"/>
          </a:xfrm>
          <a:prstGeom prst="rect">
            <a:avLst/>
          </a:prstGeom>
          <a:noFill/>
        </p:spPr>
        <p:txBody>
          <a:bodyPr wrap="square" numCol="2" rtlCol="0">
            <a:spAutoFit/>
          </a:bodyPr>
          <a:lstStyle/>
          <a:p>
            <a:r>
              <a:rPr lang="en-US" sz="2000" b="1" dirty="0">
                <a:solidFill>
                  <a:prstClr val="black"/>
                </a:solidFill>
                <a:latin typeface="Trefoil Sans Light" panose="00000400000000000000" pitchFamily="50" charset="0"/>
              </a:rPr>
              <a:t>Chair of the </a:t>
            </a:r>
            <a:r>
              <a:rPr lang="en-US" sz="2000" b="1" dirty="0" smtClean="0">
                <a:solidFill>
                  <a:prstClr val="black"/>
                </a:solidFill>
                <a:latin typeface="Trefoil Sans Light" panose="00000400000000000000" pitchFamily="50" charset="0"/>
              </a:rPr>
              <a:t>Board, </a:t>
            </a:r>
            <a:r>
              <a:rPr lang="en-US" sz="2000" dirty="0" smtClean="0">
                <a:solidFill>
                  <a:prstClr val="black"/>
                </a:solidFill>
                <a:latin typeface="Trefoil Sans Light" panose="00000400000000000000" pitchFamily="50" charset="0"/>
              </a:rPr>
              <a:t>Kathryn W. McCorkle</a:t>
            </a:r>
            <a:endParaRPr lang="en-US" sz="2000" dirty="0">
              <a:solidFill>
                <a:prstClr val="black"/>
              </a:solidFill>
              <a:latin typeface="Trefoil Sans Light" panose="00000400000000000000" pitchFamily="50" charset="0"/>
            </a:endParaRPr>
          </a:p>
          <a:p>
            <a:endParaRPr lang="en-US" sz="800" b="1" dirty="0">
              <a:solidFill>
                <a:prstClr val="black"/>
              </a:solidFill>
              <a:latin typeface="Trefoil Sans Light" panose="00000400000000000000" pitchFamily="50" charset="0"/>
            </a:endParaRPr>
          </a:p>
          <a:p>
            <a:r>
              <a:rPr lang="en-US" sz="2000" b="1" dirty="0" smtClean="0">
                <a:solidFill>
                  <a:prstClr val="black"/>
                </a:solidFill>
                <a:latin typeface="Trefoil Sans Light" panose="00000400000000000000" pitchFamily="50" charset="0"/>
              </a:rPr>
              <a:t>Vice Chair, </a:t>
            </a:r>
            <a:r>
              <a:rPr lang="en-US" sz="2000" dirty="0" smtClean="0">
                <a:solidFill>
                  <a:prstClr val="black"/>
                </a:solidFill>
                <a:latin typeface="Trefoil Sans Light" panose="00000400000000000000" pitchFamily="50" charset="0"/>
              </a:rPr>
              <a:t>Deborah A. Kolsovsky</a:t>
            </a:r>
            <a:endParaRPr lang="en-US" sz="2000" dirty="0">
              <a:solidFill>
                <a:prstClr val="black"/>
              </a:solidFill>
              <a:latin typeface="Trefoil Sans Light" panose="00000400000000000000" pitchFamily="50" charset="0"/>
            </a:endParaRPr>
          </a:p>
          <a:p>
            <a:endParaRPr lang="en-US" sz="800" b="1" dirty="0">
              <a:solidFill>
                <a:prstClr val="black"/>
              </a:solidFill>
              <a:latin typeface="Trefoil Sans Light" panose="00000400000000000000" pitchFamily="50" charset="0"/>
            </a:endParaRPr>
          </a:p>
          <a:p>
            <a:r>
              <a:rPr lang="en-US" sz="2000" b="1" dirty="0" smtClean="0">
                <a:solidFill>
                  <a:prstClr val="black"/>
                </a:solidFill>
                <a:latin typeface="Trefoil Sans Light" panose="00000400000000000000" pitchFamily="50" charset="0"/>
              </a:rPr>
              <a:t>Secretary, </a:t>
            </a:r>
            <a:r>
              <a:rPr lang="en-US" sz="2000" dirty="0" smtClean="0">
                <a:solidFill>
                  <a:prstClr val="black"/>
                </a:solidFill>
                <a:latin typeface="Trefoil Sans Light" panose="00000400000000000000" pitchFamily="50" charset="0"/>
              </a:rPr>
              <a:t>Melinda C. </a:t>
            </a:r>
            <a:r>
              <a:rPr lang="en-US" sz="2000" dirty="0">
                <a:solidFill>
                  <a:prstClr val="black"/>
                </a:solidFill>
                <a:latin typeface="Trefoil Sans Light" panose="00000400000000000000" pitchFamily="50" charset="0"/>
              </a:rPr>
              <a:t>Ghilardi, Esq</a:t>
            </a:r>
            <a:r>
              <a:rPr lang="en-US" sz="2000" b="1" dirty="0">
                <a:solidFill>
                  <a:prstClr val="black"/>
                </a:solidFill>
                <a:latin typeface="Trefoil Sans Light" panose="00000400000000000000" pitchFamily="50" charset="0"/>
              </a:rPr>
              <a:t>.</a:t>
            </a:r>
          </a:p>
          <a:p>
            <a:endParaRPr lang="en-US" sz="800" b="1" dirty="0">
              <a:solidFill>
                <a:prstClr val="black"/>
              </a:solidFill>
              <a:latin typeface="Trefoil Sans Light" panose="00000400000000000000" pitchFamily="50" charset="0"/>
            </a:endParaRPr>
          </a:p>
          <a:p>
            <a:r>
              <a:rPr lang="en-US" sz="2000" b="1" dirty="0" smtClean="0">
                <a:solidFill>
                  <a:prstClr val="black"/>
                </a:solidFill>
                <a:latin typeface="Trefoil Sans Light" panose="00000400000000000000" pitchFamily="50" charset="0"/>
              </a:rPr>
              <a:t>Treasurer, </a:t>
            </a:r>
            <a:r>
              <a:rPr lang="en-US" sz="2000" dirty="0" smtClean="0">
                <a:solidFill>
                  <a:prstClr val="black"/>
                </a:solidFill>
                <a:latin typeface="Trefoil Sans Light" panose="00000400000000000000" pitchFamily="50" charset="0"/>
              </a:rPr>
              <a:t>Stacy Klann</a:t>
            </a:r>
          </a:p>
          <a:p>
            <a:endParaRPr lang="en-US" sz="2000" dirty="0">
              <a:solidFill>
                <a:prstClr val="black"/>
              </a:solidFill>
              <a:latin typeface="Trefoil Sans Light" panose="00000400000000000000" pitchFamily="50" charset="0"/>
            </a:endParaRPr>
          </a:p>
          <a:p>
            <a:endParaRPr lang="en-US" sz="800" b="1" dirty="0">
              <a:solidFill>
                <a:prstClr val="black"/>
              </a:solidFill>
              <a:latin typeface="Trefoil Sans Light" panose="00000400000000000000" pitchFamily="50" charset="0"/>
            </a:endParaRPr>
          </a:p>
          <a:p>
            <a:r>
              <a:rPr lang="en-US" sz="2000" b="1" dirty="0" smtClean="0">
                <a:solidFill>
                  <a:prstClr val="black"/>
                </a:solidFill>
                <a:latin typeface="Trefoil Sans Light" panose="00000400000000000000" pitchFamily="50" charset="0"/>
              </a:rPr>
              <a:t>Members-at-Large</a:t>
            </a:r>
          </a:p>
          <a:p>
            <a:endParaRPr lang="en-US" sz="2000" b="1" dirty="0">
              <a:solidFill>
                <a:prstClr val="black"/>
              </a:solidFill>
              <a:latin typeface="Trefoil Sans Light" panose="00000400000000000000" pitchFamily="50" charset="0"/>
            </a:endParaRPr>
          </a:p>
          <a:p>
            <a:r>
              <a:rPr lang="en-US" sz="2000" dirty="0" smtClean="0">
                <a:solidFill>
                  <a:prstClr val="black"/>
                </a:solidFill>
                <a:latin typeface="Trefoil Sans Light" panose="00000400000000000000" pitchFamily="50" charset="0"/>
              </a:rPr>
              <a:t>Lynn M. </a:t>
            </a:r>
            <a:r>
              <a:rPr lang="en-US" sz="2000" dirty="0" err="1" smtClean="0">
                <a:solidFill>
                  <a:prstClr val="black"/>
                </a:solidFill>
                <a:latin typeface="Trefoil Sans Light" panose="00000400000000000000" pitchFamily="50" charset="0"/>
              </a:rPr>
              <a:t>Bachstein</a:t>
            </a:r>
            <a:r>
              <a:rPr lang="en-US" sz="2000" dirty="0" smtClean="0">
                <a:solidFill>
                  <a:prstClr val="black"/>
                </a:solidFill>
                <a:latin typeface="Trefoil Sans Light" panose="00000400000000000000" pitchFamily="50" charset="0"/>
              </a:rPr>
              <a:t>		Betsy Keefer</a:t>
            </a:r>
          </a:p>
          <a:p>
            <a:r>
              <a:rPr lang="en-US" sz="2000" dirty="0" smtClean="0">
                <a:solidFill>
                  <a:prstClr val="black"/>
                </a:solidFill>
                <a:latin typeface="Trefoil Sans Light" panose="00000400000000000000" pitchFamily="50" charset="0"/>
              </a:rPr>
              <a:t>Joanne </a:t>
            </a:r>
            <a:r>
              <a:rPr lang="en-US" sz="2000" dirty="0" smtClean="0">
                <a:solidFill>
                  <a:prstClr val="black"/>
                </a:solidFill>
                <a:latin typeface="Trefoil Sans Light" panose="00000400000000000000" pitchFamily="50" charset="0"/>
              </a:rPr>
              <a:t>M</a:t>
            </a:r>
            <a:r>
              <a:rPr lang="en-US" sz="2000" dirty="0">
                <a:solidFill>
                  <a:prstClr val="black"/>
                </a:solidFill>
                <a:latin typeface="Trefoil Sans Light" panose="00000400000000000000" pitchFamily="50" charset="0"/>
              </a:rPr>
              <a:t>. </a:t>
            </a:r>
            <a:r>
              <a:rPr lang="en-US" sz="2000" dirty="0" err="1" smtClean="0">
                <a:solidFill>
                  <a:prstClr val="black"/>
                </a:solidFill>
                <a:latin typeface="Trefoil Sans Light" panose="00000400000000000000" pitchFamily="50" charset="0"/>
              </a:rPr>
              <a:t>Bankos</a:t>
            </a:r>
            <a:r>
              <a:rPr lang="en-US" sz="2000" dirty="0" smtClean="0">
                <a:solidFill>
                  <a:prstClr val="black"/>
                </a:solidFill>
                <a:latin typeface="Trefoil Sans Light" panose="00000400000000000000" pitchFamily="50" charset="0"/>
              </a:rPr>
              <a:t>		</a:t>
            </a:r>
            <a:r>
              <a:rPr lang="en-US" sz="2000" dirty="0" smtClean="0">
                <a:solidFill>
                  <a:prstClr val="black"/>
                </a:solidFill>
                <a:latin typeface="Trefoil Sans Light" panose="00000400000000000000" pitchFamily="50" charset="0"/>
              </a:rPr>
              <a:t>Barbara </a:t>
            </a:r>
            <a:r>
              <a:rPr lang="en-US" sz="2000" dirty="0">
                <a:solidFill>
                  <a:prstClr val="black"/>
                </a:solidFill>
                <a:latin typeface="Trefoil Sans Light" panose="00000400000000000000" pitchFamily="50" charset="0"/>
              </a:rPr>
              <a:t>G</a:t>
            </a:r>
            <a:r>
              <a:rPr lang="en-US" sz="2000" dirty="0" smtClean="0">
                <a:solidFill>
                  <a:prstClr val="black"/>
                </a:solidFill>
                <a:latin typeface="Trefoil Sans Light" panose="00000400000000000000" pitchFamily="50" charset="0"/>
              </a:rPr>
              <a:t>. Lyman, Ph.D.</a:t>
            </a:r>
            <a:endParaRPr lang="en-US" sz="2000" dirty="0">
              <a:solidFill>
                <a:prstClr val="black"/>
              </a:solidFill>
              <a:latin typeface="Trefoil Sans Light" panose="00000400000000000000" pitchFamily="50" charset="0"/>
            </a:endParaRPr>
          </a:p>
          <a:p>
            <a:r>
              <a:rPr lang="en-US" sz="2000" dirty="0" smtClean="0">
                <a:solidFill>
                  <a:prstClr val="black"/>
                </a:solidFill>
                <a:latin typeface="Trefoil Sans Light" panose="00000400000000000000" pitchFamily="50" charset="0"/>
              </a:rPr>
              <a:t>Karen D. Best			Jeshanah </a:t>
            </a:r>
            <a:r>
              <a:rPr lang="en-US" sz="2000" dirty="0">
                <a:solidFill>
                  <a:prstClr val="black"/>
                </a:solidFill>
                <a:latin typeface="Trefoil Sans Light" panose="00000400000000000000" pitchFamily="50" charset="0"/>
              </a:rPr>
              <a:t>McLeod</a:t>
            </a:r>
          </a:p>
          <a:p>
            <a:r>
              <a:rPr lang="en-US" sz="2000" dirty="0">
                <a:solidFill>
                  <a:prstClr val="black"/>
                </a:solidFill>
                <a:latin typeface="Trefoil Sans Light" panose="00000400000000000000" pitchFamily="50" charset="0"/>
              </a:rPr>
              <a:t>Amy </a:t>
            </a:r>
            <a:r>
              <a:rPr lang="en-US" sz="2000" dirty="0" smtClean="0">
                <a:solidFill>
                  <a:prstClr val="black"/>
                </a:solidFill>
                <a:latin typeface="Trefoil Sans Light" panose="00000400000000000000" pitchFamily="50" charset="0"/>
              </a:rPr>
              <a:t>Brayford			Nancy </a:t>
            </a:r>
            <a:r>
              <a:rPr lang="en-US" sz="2000" dirty="0">
                <a:solidFill>
                  <a:prstClr val="black"/>
                </a:solidFill>
                <a:latin typeface="Trefoil Sans Light" panose="00000400000000000000" pitchFamily="50" charset="0"/>
              </a:rPr>
              <a:t>J. Tulli</a:t>
            </a:r>
          </a:p>
          <a:p>
            <a:r>
              <a:rPr lang="en-US" sz="2000" dirty="0" smtClean="0">
                <a:solidFill>
                  <a:prstClr val="black"/>
                </a:solidFill>
                <a:latin typeface="Trefoil Sans Light" panose="00000400000000000000" pitchFamily="50" charset="0"/>
              </a:rPr>
              <a:t>Karen K. Deklinski		Deborah </a:t>
            </a:r>
            <a:r>
              <a:rPr lang="en-US" sz="2000" dirty="0">
                <a:solidFill>
                  <a:prstClr val="black"/>
                </a:solidFill>
                <a:latin typeface="Trefoil Sans Light" panose="00000400000000000000" pitchFamily="50" charset="0"/>
              </a:rPr>
              <a:t>Vereen</a:t>
            </a:r>
          </a:p>
          <a:p>
            <a:r>
              <a:rPr lang="en-US" sz="2000" dirty="0" smtClean="0">
                <a:solidFill>
                  <a:prstClr val="black"/>
                </a:solidFill>
                <a:latin typeface="Trefoil Sans Light" panose="00000400000000000000" pitchFamily="50" charset="0"/>
              </a:rPr>
              <a:t>Antonio </a:t>
            </a:r>
            <a:r>
              <a:rPr lang="en-US" sz="2000" dirty="0" smtClean="0">
                <a:solidFill>
                  <a:prstClr val="black"/>
                </a:solidFill>
                <a:latin typeface="Trefoil Sans Light" panose="00000400000000000000" pitchFamily="50" charset="0"/>
              </a:rPr>
              <a:t>“Tony” Hernandez</a:t>
            </a:r>
            <a:r>
              <a:rPr lang="en-US" sz="2000" dirty="0">
                <a:solidFill>
                  <a:prstClr val="black"/>
                </a:solidFill>
                <a:latin typeface="Trefoil Sans Light" panose="00000400000000000000" pitchFamily="50" charset="0"/>
              </a:rPr>
              <a:t>, Jr</a:t>
            </a:r>
            <a:r>
              <a:rPr lang="en-US" sz="2000" dirty="0" smtClean="0">
                <a:solidFill>
                  <a:prstClr val="black"/>
                </a:solidFill>
                <a:latin typeface="Trefoil Sans Light" panose="00000400000000000000" pitchFamily="50" charset="0"/>
              </a:rPr>
              <a:t>.</a:t>
            </a:r>
            <a:r>
              <a:rPr lang="en-US" sz="2000" dirty="0">
                <a:solidFill>
                  <a:prstClr val="black"/>
                </a:solidFill>
                <a:latin typeface="Trefoil Sans Light" panose="00000400000000000000" pitchFamily="50" charset="0"/>
              </a:rPr>
              <a:t> </a:t>
            </a:r>
            <a:r>
              <a:rPr lang="en-US" sz="2000" dirty="0" smtClean="0">
                <a:solidFill>
                  <a:prstClr val="black"/>
                </a:solidFill>
                <a:latin typeface="Trefoil Sans Light" panose="00000400000000000000" pitchFamily="50" charset="0"/>
              </a:rPr>
              <a:t>	Adrienne </a:t>
            </a:r>
            <a:r>
              <a:rPr lang="en-US" sz="2000" dirty="0">
                <a:solidFill>
                  <a:prstClr val="black"/>
                </a:solidFill>
                <a:latin typeface="Trefoil Sans Light" panose="00000400000000000000" pitchFamily="50" charset="0"/>
              </a:rPr>
              <a:t>M. Vicari</a:t>
            </a:r>
          </a:p>
          <a:p>
            <a:r>
              <a:rPr lang="en-US" sz="2000" dirty="0" smtClean="0">
                <a:solidFill>
                  <a:prstClr val="black"/>
                </a:solidFill>
                <a:latin typeface="Trefoil Sans Light" panose="00000400000000000000" pitchFamily="50" charset="0"/>
              </a:rPr>
              <a:t>Stacey O. Irwin</a:t>
            </a:r>
            <a:r>
              <a:rPr lang="en-US" sz="2000" dirty="0">
                <a:solidFill>
                  <a:prstClr val="black"/>
                </a:solidFill>
                <a:latin typeface="Trefoil Sans Light" panose="00000400000000000000" pitchFamily="50" charset="0"/>
              </a:rPr>
              <a:t>, Ph.D</a:t>
            </a:r>
            <a:r>
              <a:rPr lang="en-US" sz="2000" dirty="0" smtClean="0">
                <a:solidFill>
                  <a:prstClr val="black"/>
                </a:solidFill>
                <a:latin typeface="Trefoil Sans Light" panose="00000400000000000000" pitchFamily="50" charset="0"/>
              </a:rPr>
              <a:t>.</a:t>
            </a:r>
            <a:r>
              <a:rPr lang="en-US" sz="2000" dirty="0">
                <a:solidFill>
                  <a:prstClr val="black"/>
                </a:solidFill>
                <a:latin typeface="Trefoil Sans Light" panose="00000400000000000000" pitchFamily="50" charset="0"/>
              </a:rPr>
              <a:t> </a:t>
            </a:r>
            <a:r>
              <a:rPr lang="en-US" sz="2000" dirty="0" smtClean="0">
                <a:solidFill>
                  <a:prstClr val="black"/>
                </a:solidFill>
                <a:latin typeface="Trefoil Sans Light" panose="00000400000000000000" pitchFamily="50" charset="0"/>
              </a:rPr>
              <a:t>		Yvette </a:t>
            </a:r>
            <a:r>
              <a:rPr lang="en-US" sz="2000" dirty="0">
                <a:solidFill>
                  <a:prstClr val="black"/>
                </a:solidFill>
                <a:latin typeface="Trefoil Sans Light" panose="00000400000000000000" pitchFamily="50" charset="0"/>
              </a:rPr>
              <a:t>L. </a:t>
            </a:r>
            <a:r>
              <a:rPr lang="en-US" sz="2000" dirty="0" smtClean="0">
                <a:solidFill>
                  <a:prstClr val="black"/>
                </a:solidFill>
                <a:latin typeface="Trefoil Sans Light" panose="00000400000000000000" pitchFamily="50" charset="0"/>
              </a:rPr>
              <a:t>Willson, Esq</a:t>
            </a:r>
            <a:r>
              <a:rPr lang="en-US" sz="2000" dirty="0">
                <a:solidFill>
                  <a:prstClr val="black"/>
                </a:solidFill>
                <a:latin typeface="Trefoil Sans Light" panose="00000400000000000000" pitchFamily="50" charset="0"/>
              </a:rPr>
              <a:t>.</a:t>
            </a: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dirty="0">
              <a:solidFill>
                <a:prstClr val="black"/>
              </a:solidFill>
              <a:latin typeface="Trefoil Sans Light" panose="00000400000000000000" pitchFamily="50" charset="0"/>
            </a:endParaRPr>
          </a:p>
          <a:p>
            <a:endParaRPr lang="en-US" sz="2000" b="1" dirty="0">
              <a:solidFill>
                <a:prstClr val="black"/>
              </a:solidFill>
              <a:latin typeface="Trefoil Sans Light" panose="00000400000000000000" pitchFamily="50" charset="0"/>
            </a:endParaRPr>
          </a:p>
          <a:p>
            <a:endParaRPr lang="en-US" sz="2000" b="1" dirty="0">
              <a:solidFill>
                <a:prstClr val="black"/>
              </a:solidFill>
              <a:latin typeface="Trefoil Sans Light" panose="00000400000000000000" pitchFamily="50" charset="0"/>
            </a:endParaRPr>
          </a:p>
          <a:p>
            <a:endParaRPr lang="en-US" sz="2000" b="1" dirty="0">
              <a:solidFill>
                <a:prstClr val="black"/>
              </a:solidFill>
              <a:latin typeface="Trefoil Sans Light" panose="00000400000000000000" pitchFamily="50" charset="0"/>
            </a:endParaRPr>
          </a:p>
          <a:p>
            <a:endParaRPr lang="en-US" sz="2000" b="1" dirty="0">
              <a:solidFill>
                <a:prstClr val="black"/>
              </a:solidFill>
              <a:latin typeface="Trefoil Sans Light" panose="00000400000000000000" pitchFamily="50" charset="0"/>
            </a:endParaRPr>
          </a:p>
          <a:p>
            <a:endParaRPr lang="en-US" sz="2000" b="1" dirty="0">
              <a:solidFill>
                <a:prstClr val="black"/>
              </a:solidFill>
              <a:latin typeface="Trefoil Sans Light" panose="00000400000000000000" pitchFamily="50" charset="0"/>
            </a:endParaRPr>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5107" y="1816689"/>
            <a:ext cx="3748743" cy="3748743"/>
          </a:xfrm>
          <a:prstGeom prst="rect">
            <a:avLst/>
          </a:prstGeom>
        </p:spPr>
      </p:pic>
    </p:spTree>
    <p:extLst>
      <p:ext uri="{BB962C8B-B14F-4D97-AF65-F5344CB8AC3E}">
        <p14:creationId xmlns:p14="http://schemas.microsoft.com/office/powerpoint/2010/main" val="308656419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217478" y="1481331"/>
            <a:ext cx="4620445" cy="4337630"/>
          </a:xfrm>
          <a:prstGeom prst="rect">
            <a:avLst/>
          </a:prstGeom>
        </p:spPr>
      </p:pic>
      <p:sp>
        <p:nvSpPr>
          <p:cNvPr id="3" name="Slide Number Placeholder 2"/>
          <p:cNvSpPr>
            <a:spLocks noGrp="1"/>
          </p:cNvSpPr>
          <p:nvPr>
            <p:ph type="sldNum" sz="quarter" idx="12"/>
          </p:nvPr>
        </p:nvSpPr>
        <p:spPr/>
        <p:txBody>
          <a:bodyPr/>
          <a:lstStyle/>
          <a:p>
            <a:fld id="{F8C12AA3-6E81-C746-8BB2-6661939CBDDC}" type="slidenum">
              <a:rPr lang="en-US">
                <a:solidFill>
                  <a:srgbClr val="C7C8CA"/>
                </a:solidFill>
              </a:rPr>
              <a:pPr/>
              <a:t>7</a:t>
            </a:fld>
            <a:endParaRPr lang="en-US" dirty="0">
              <a:solidFill>
                <a:srgbClr val="C7C8CA"/>
              </a:solidFill>
            </a:endParaRPr>
          </a:p>
        </p:txBody>
      </p:sp>
      <p:sp>
        <p:nvSpPr>
          <p:cNvPr id="4" name="Title 3"/>
          <p:cNvSpPr>
            <a:spLocks noGrp="1"/>
          </p:cNvSpPr>
          <p:nvPr>
            <p:ph type="title"/>
          </p:nvPr>
        </p:nvSpPr>
        <p:spPr>
          <a:xfrm>
            <a:off x="315487" y="282895"/>
            <a:ext cx="10024300" cy="954793"/>
          </a:xfrm>
        </p:spPr>
        <p:txBody>
          <a:bodyPr/>
          <a:lstStyle/>
          <a:p>
            <a:r>
              <a:rPr lang="en-US" dirty="0" smtClean="0">
                <a:latin typeface="Trefoil Sans SemiBold" panose="00000700000000000000" pitchFamily="50" charset="0"/>
              </a:rPr>
              <a:t>2018 Annual Meeting</a:t>
            </a:r>
            <a:br>
              <a:rPr lang="en-US" dirty="0" smtClean="0">
                <a:latin typeface="Trefoil Sans SemiBold" panose="00000700000000000000" pitchFamily="50" charset="0"/>
              </a:rPr>
            </a:br>
            <a:r>
              <a:rPr lang="en-US" dirty="0" smtClean="0">
                <a:latin typeface="Trefoil Sans SemiBold" panose="00000700000000000000" pitchFamily="50" charset="0"/>
              </a:rPr>
              <a:t>CEO Report</a:t>
            </a:r>
            <a:r>
              <a:rPr lang="en-US" dirty="0" smtClean="0"/>
              <a:t/>
            </a:r>
            <a:br>
              <a:rPr lang="en-US" dirty="0" smtClean="0"/>
            </a:br>
            <a:endParaRPr lang="en-US" dirty="0"/>
          </a:p>
        </p:txBody>
      </p:sp>
      <p:sp>
        <p:nvSpPr>
          <p:cNvPr id="5" name="Text Placeholder 4"/>
          <p:cNvSpPr>
            <a:spLocks noGrp="1"/>
          </p:cNvSpPr>
          <p:nvPr>
            <p:ph type="body" sz="quarter" idx="13"/>
          </p:nvPr>
        </p:nvSpPr>
        <p:spPr>
          <a:xfrm>
            <a:off x="382099" y="3086772"/>
            <a:ext cx="6291204" cy="1126749"/>
          </a:xfrm>
          <a:noFill/>
        </p:spPr>
        <p:txBody>
          <a:bodyPr>
            <a:normAutofit/>
          </a:bodyPr>
          <a:lstStyle/>
          <a:p>
            <a:pPr marL="0" indent="0" algn="ctr">
              <a:buNone/>
            </a:pPr>
            <a:r>
              <a:rPr lang="en-US" dirty="0" smtClean="0">
                <a:solidFill>
                  <a:schemeClr val="bg1"/>
                </a:solidFill>
                <a:latin typeface="Trefoil Sans SemiBold" panose="00000700000000000000" pitchFamily="50" charset="0"/>
              </a:rPr>
              <a:t>Ellen M. Kyzer</a:t>
            </a:r>
            <a:r>
              <a:rPr lang="en-US" dirty="0">
                <a:solidFill>
                  <a:schemeClr val="bg1"/>
                </a:solidFill>
                <a:latin typeface="Trefoil Sans SemiBold" panose="00000700000000000000" pitchFamily="50" charset="0"/>
              </a:rPr>
              <a:t>, MPA </a:t>
            </a:r>
          </a:p>
          <a:p>
            <a:pPr marL="0" indent="0" algn="ctr">
              <a:buNone/>
            </a:pPr>
            <a:r>
              <a:rPr lang="en-US" dirty="0">
                <a:solidFill>
                  <a:schemeClr val="bg1"/>
                </a:solidFill>
                <a:latin typeface="Trefoil Sans SemiBold" panose="00000700000000000000" pitchFamily="50" charset="0"/>
              </a:rPr>
              <a:t>President and CEO </a:t>
            </a:r>
          </a:p>
          <a:p>
            <a:endParaRPr lang="en-US" b="1" dirty="0"/>
          </a:p>
          <a:p>
            <a:endParaRPr lang="en-US" dirty="0" smtClean="0"/>
          </a:p>
          <a:p>
            <a:pPr marL="0" indent="0">
              <a:buNone/>
            </a:pPr>
            <a:endParaRPr lang="en-US" dirty="0"/>
          </a:p>
          <a:p>
            <a:pPr marL="0" indent="0">
              <a:buNone/>
            </a:pPr>
            <a:endParaRPr lang="en-US" dirty="0"/>
          </a:p>
        </p:txBody>
      </p:sp>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43605" y="1557140"/>
            <a:ext cx="3048264" cy="4572396"/>
          </a:xfrm>
          <a:prstGeom prst="rect">
            <a:avLst/>
          </a:prstGeom>
          <a:ln w="76200">
            <a:solidFill>
              <a:srgbClr val="00AE58"/>
            </a:solidFill>
          </a:ln>
        </p:spPr>
      </p:pic>
    </p:spTree>
    <p:extLst>
      <p:ext uri="{BB962C8B-B14F-4D97-AF65-F5344CB8AC3E}">
        <p14:creationId xmlns:p14="http://schemas.microsoft.com/office/powerpoint/2010/main" val="156085235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defTabSz="685800">
              <a:defRPr/>
            </a:pPr>
            <a:fld id="{990CBC6E-F1C2-1F47-ABA1-B1BBE767C3DA}" type="slidenum">
              <a:rPr lang="en-US" smtClean="0">
                <a:solidFill>
                  <a:srgbClr val="C7C8CA"/>
                </a:solidFill>
              </a:rPr>
              <a:pPr defTabSz="685800">
                <a:defRPr/>
              </a:pPr>
              <a:t>8</a:t>
            </a:fld>
            <a:endParaRPr lang="en-US" dirty="0">
              <a:solidFill>
                <a:srgbClr val="C7C8CA"/>
              </a:solidFill>
            </a:endParaRPr>
          </a:p>
        </p:txBody>
      </p:sp>
      <p:sp>
        <p:nvSpPr>
          <p:cNvPr id="7" name="Text Placeholder 6"/>
          <p:cNvSpPr>
            <a:spLocks noGrp="1"/>
          </p:cNvSpPr>
          <p:nvPr>
            <p:ph sz="quarter" idx="14"/>
          </p:nvPr>
        </p:nvSpPr>
        <p:spPr>
          <a:xfrm>
            <a:off x="376042" y="1780990"/>
            <a:ext cx="11174791" cy="4242348"/>
          </a:xfrm>
        </p:spPr>
        <p:txBody>
          <a:bodyPr>
            <a:normAutofit/>
          </a:bodyPr>
          <a:lstStyle/>
          <a:p>
            <a:pPr marL="0" indent="0">
              <a:buNone/>
            </a:pPr>
            <a:r>
              <a:rPr lang="en-US" sz="3200" b="1" dirty="0" smtClean="0">
                <a:latin typeface="Trefoil Sans SemiBold" panose="00000700000000000000" pitchFamily="50" charset="0"/>
              </a:rPr>
              <a:t>Financial Report</a:t>
            </a:r>
          </a:p>
          <a:p>
            <a:pPr marL="0" indent="0">
              <a:buNone/>
            </a:pPr>
            <a:endParaRPr lang="en-US" sz="3200" b="1" dirty="0">
              <a:latin typeface="Trefoil Sans SemiBold" panose="00000700000000000000" pitchFamily="50" charset="0"/>
            </a:endParaRPr>
          </a:p>
          <a:p>
            <a:pPr marL="0" indent="0">
              <a:buNone/>
            </a:pPr>
            <a:r>
              <a:rPr lang="en-US" sz="3200" b="1" dirty="0" smtClean="0">
                <a:latin typeface="Trefoil Sans Light" panose="00000400000000000000" pitchFamily="50" charset="0"/>
              </a:rPr>
              <a:t>Stacy </a:t>
            </a:r>
            <a:r>
              <a:rPr lang="en-US" sz="3200" b="1" dirty="0" err="1" smtClean="0">
                <a:latin typeface="Trefoil Sans Light" panose="00000400000000000000" pitchFamily="50" charset="0"/>
              </a:rPr>
              <a:t>Klann</a:t>
            </a:r>
            <a:r>
              <a:rPr lang="en-US" sz="3200" b="1" dirty="0" smtClean="0">
                <a:latin typeface="Trefoil Sans Light" panose="00000400000000000000" pitchFamily="50" charset="0"/>
              </a:rPr>
              <a:t/>
            </a:r>
            <a:br>
              <a:rPr lang="en-US" sz="3200" b="1" dirty="0" smtClean="0">
                <a:latin typeface="Trefoil Sans Light" panose="00000400000000000000" pitchFamily="50" charset="0"/>
              </a:rPr>
            </a:br>
            <a:r>
              <a:rPr lang="en-US" sz="3200" i="1" dirty="0" smtClean="0">
                <a:latin typeface="Trefoil Sans Light" panose="00000400000000000000" pitchFamily="50" charset="0"/>
              </a:rPr>
              <a:t>Board Treasurer</a:t>
            </a:r>
            <a:endParaRPr lang="en-US" sz="3200" b="1" dirty="0">
              <a:latin typeface="Trefoil Sans Light" panose="00000400000000000000" pitchFamily="50" charset="0"/>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b="15535"/>
          <a:stretch/>
        </p:blipFill>
        <p:spPr>
          <a:xfrm>
            <a:off x="7024636" y="857789"/>
            <a:ext cx="3383281" cy="3114032"/>
          </a:xfrm>
          <a:prstGeom prst="rect">
            <a:avLst/>
          </a:prstGeom>
          <a:ln w="76200">
            <a:solidFill>
              <a:srgbClr val="00AE58"/>
            </a:solidFill>
          </a:ln>
        </p:spPr>
      </p:pic>
      <p:sp>
        <p:nvSpPr>
          <p:cNvPr id="8" name="TextBox 7"/>
          <p:cNvSpPr txBox="1"/>
          <p:nvPr/>
        </p:nvSpPr>
        <p:spPr>
          <a:xfrm>
            <a:off x="6546707" y="4562739"/>
            <a:ext cx="4339138" cy="523220"/>
          </a:xfrm>
          <a:prstGeom prst="rect">
            <a:avLst/>
          </a:prstGeom>
          <a:noFill/>
        </p:spPr>
        <p:txBody>
          <a:bodyPr wrap="square" rtlCol="0">
            <a:spAutoFit/>
          </a:bodyPr>
          <a:lstStyle/>
          <a:p>
            <a:pPr algn="ctr"/>
            <a:r>
              <a:rPr lang="en-US" sz="1400" i="1" dirty="0" smtClean="0">
                <a:latin typeface="Trefoil Sans Light" panose="00000400000000000000" pitchFamily="50" charset="0"/>
              </a:rPr>
              <a:t>Emily, Troop 50605, sold over 700 boxes of Girl Scout cookies in 2018</a:t>
            </a:r>
            <a:endParaRPr lang="en-US" sz="1400" i="1" dirty="0">
              <a:latin typeface="Trefoil Sans Light" panose="00000400000000000000" pitchFamily="50" charset="0"/>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04281" y="3478050"/>
            <a:ext cx="3118010" cy="1098606"/>
          </a:xfrm>
          <a:prstGeom prst="rect">
            <a:avLst/>
          </a:prstGeom>
        </p:spPr>
      </p:pic>
    </p:spTree>
    <p:extLst>
      <p:ext uri="{BB962C8B-B14F-4D97-AF65-F5344CB8AC3E}">
        <p14:creationId xmlns:p14="http://schemas.microsoft.com/office/powerpoint/2010/main" val="95010091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6877" y="626537"/>
            <a:ext cx="10024300" cy="741501"/>
          </a:xfrm>
        </p:spPr>
        <p:txBody>
          <a:bodyPr/>
          <a:lstStyle/>
          <a:p>
            <a:r>
              <a:rPr lang="en-US" sz="3200" dirty="0" smtClean="0">
                <a:latin typeface="Trefoil Sans SemiBold" panose="00000700000000000000" pitchFamily="50" charset="0"/>
              </a:rPr>
              <a:t>Focus on Transparency</a:t>
            </a:r>
            <a:endParaRPr lang="en-US" sz="3200" dirty="0">
              <a:latin typeface="Trefoil Sans SemiBold" panose="00000700000000000000" pitchFamily="50" charset="0"/>
            </a:endParaRPr>
          </a:p>
        </p:txBody>
      </p:sp>
      <p:sp>
        <p:nvSpPr>
          <p:cNvPr id="5" name="Content Placeholder 4"/>
          <p:cNvSpPr>
            <a:spLocks noGrp="1"/>
          </p:cNvSpPr>
          <p:nvPr>
            <p:ph idx="1"/>
          </p:nvPr>
        </p:nvSpPr>
        <p:spPr>
          <a:xfrm>
            <a:off x="4154161" y="1598685"/>
            <a:ext cx="7941842" cy="4242348"/>
          </a:xfrm>
        </p:spPr>
        <p:txBody>
          <a:bodyPr>
            <a:normAutofit fontScale="92500" lnSpcReduction="10000"/>
          </a:bodyPr>
          <a:lstStyle/>
          <a:p>
            <a:r>
              <a:rPr lang="en-US" sz="2000" dirty="0">
                <a:latin typeface="Trefoil Sans Light" panose="00000400000000000000" pitchFamily="50" charset="0"/>
              </a:rPr>
              <a:t>GSHPA publishes three years of independent audit reports and IRS Form 990 </a:t>
            </a:r>
            <a:r>
              <a:rPr lang="en-US" sz="2000" dirty="0" smtClean="0">
                <a:latin typeface="Trefoil Sans Light" panose="00000400000000000000" pitchFamily="50" charset="0"/>
              </a:rPr>
              <a:t>online at gshpa.org  </a:t>
            </a:r>
          </a:p>
          <a:p>
            <a:endParaRPr lang="en-US" sz="2000" dirty="0">
              <a:latin typeface="Trefoil Sans Light" panose="00000400000000000000" pitchFamily="50" charset="0"/>
            </a:endParaRPr>
          </a:p>
          <a:p>
            <a:r>
              <a:rPr lang="en-US" sz="2000" dirty="0" smtClean="0">
                <a:latin typeface="Trefoil Sans Light" panose="00000400000000000000" pitchFamily="50" charset="0"/>
              </a:rPr>
              <a:t>Financial statement </a:t>
            </a:r>
            <a:r>
              <a:rPr lang="en-US" sz="2000" dirty="0">
                <a:latin typeface="Trefoil Sans Light" panose="00000400000000000000" pitchFamily="50" charset="0"/>
              </a:rPr>
              <a:t>presentation was simplified in 2017 to allow for greater insight into operating </a:t>
            </a:r>
            <a:r>
              <a:rPr lang="en-US" sz="2000" dirty="0" smtClean="0">
                <a:latin typeface="Trefoil Sans Light" panose="00000400000000000000" pitchFamily="50" charset="0"/>
              </a:rPr>
              <a:t>results</a:t>
            </a:r>
          </a:p>
          <a:p>
            <a:pPr marL="0" indent="0">
              <a:buNone/>
            </a:pPr>
            <a:r>
              <a:rPr lang="en-US" sz="2000" dirty="0" smtClean="0">
                <a:latin typeface="Trefoil Sans Light" panose="00000400000000000000" pitchFamily="50" charset="0"/>
              </a:rPr>
              <a:t>  </a:t>
            </a:r>
            <a:endParaRPr lang="en-US" sz="2000" dirty="0">
              <a:latin typeface="Trefoil Sans Light" panose="00000400000000000000" pitchFamily="50" charset="0"/>
            </a:endParaRPr>
          </a:p>
          <a:p>
            <a:r>
              <a:rPr lang="en-US" sz="2000" dirty="0">
                <a:latin typeface="Trefoil Sans Light" panose="00000400000000000000" pitchFamily="50" charset="0"/>
              </a:rPr>
              <a:t>The Board Designated Fund was established to highlight how non-operating income is being </a:t>
            </a:r>
            <a:r>
              <a:rPr lang="en-US" sz="2000" dirty="0" smtClean="0">
                <a:latin typeface="Trefoil Sans Light" panose="00000400000000000000" pitchFamily="50" charset="0"/>
              </a:rPr>
              <a:t>used</a:t>
            </a:r>
            <a:endParaRPr lang="en-US" sz="2000" dirty="0">
              <a:latin typeface="Trefoil Sans Light" panose="00000400000000000000" pitchFamily="50" charset="0"/>
            </a:endParaRPr>
          </a:p>
          <a:p>
            <a:pPr marL="0" indent="0">
              <a:buNone/>
            </a:pPr>
            <a:endParaRPr lang="en-US" sz="2000" dirty="0">
              <a:latin typeface="Trefoil Sans Light" panose="00000400000000000000" pitchFamily="50" charset="0"/>
            </a:endParaRPr>
          </a:p>
          <a:p>
            <a:r>
              <a:rPr lang="en-US" sz="2000" dirty="0">
                <a:latin typeface="Trefoil Sans Light" panose="00000400000000000000" pitchFamily="50" charset="0"/>
              </a:rPr>
              <a:t>Summaries of </a:t>
            </a:r>
            <a:r>
              <a:rPr lang="en-US" sz="2000" dirty="0" smtClean="0">
                <a:latin typeface="Trefoil Sans Light" panose="00000400000000000000" pitchFamily="50" charset="0"/>
              </a:rPr>
              <a:t>board </a:t>
            </a:r>
            <a:r>
              <a:rPr lang="en-US" sz="2000" dirty="0">
                <a:latin typeface="Trefoil Sans Light" panose="00000400000000000000" pitchFamily="50" charset="0"/>
              </a:rPr>
              <a:t>meetings, beginning in July </a:t>
            </a:r>
            <a:r>
              <a:rPr lang="en-US" sz="2000" dirty="0" smtClean="0">
                <a:latin typeface="Trefoil Sans Light" panose="00000400000000000000" pitchFamily="50" charset="0"/>
              </a:rPr>
              <a:t>2018, are </a:t>
            </a:r>
            <a:r>
              <a:rPr lang="en-US" sz="2000" dirty="0">
                <a:latin typeface="Trefoil Sans Light" panose="00000400000000000000" pitchFamily="50" charset="0"/>
              </a:rPr>
              <a:t>published online at </a:t>
            </a:r>
            <a:r>
              <a:rPr lang="en-US" sz="2000" dirty="0" smtClean="0">
                <a:latin typeface="Trefoil Sans Light" panose="00000400000000000000" pitchFamily="50" charset="0"/>
              </a:rPr>
              <a:t>gshpa.org</a:t>
            </a:r>
            <a:endParaRPr lang="en-US" sz="2000" dirty="0">
              <a:latin typeface="Trefoil Sans Light" panose="00000400000000000000" pitchFamily="50" charset="0"/>
            </a:endParaRPr>
          </a:p>
          <a:p>
            <a:endParaRPr lang="en-US" sz="2000" dirty="0">
              <a:latin typeface="Trefoil Sans Light" panose="00000400000000000000" pitchFamily="50" charset="0"/>
            </a:endParaRPr>
          </a:p>
          <a:p>
            <a:r>
              <a:rPr lang="en-US" sz="2000" dirty="0">
                <a:latin typeface="Trefoil Sans Light" panose="00000400000000000000" pitchFamily="50" charset="0"/>
              </a:rPr>
              <a:t>Various analyses, such as camp property costs, are shared online at gshpa.org and through the </a:t>
            </a:r>
            <a:r>
              <a:rPr lang="en-US" sz="2000" dirty="0" smtClean="0">
                <a:latin typeface="Trefoil Sans Light" panose="00000400000000000000" pitchFamily="50" charset="0"/>
              </a:rPr>
              <a:t>quarterly property </a:t>
            </a:r>
            <a:r>
              <a:rPr lang="en-US" sz="2000" dirty="0">
                <a:latin typeface="Trefoil Sans Light" panose="00000400000000000000" pitchFamily="50" charset="0"/>
              </a:rPr>
              <a:t>town hall presentations</a:t>
            </a:r>
          </a:p>
        </p:txBody>
      </p:sp>
      <p:sp>
        <p:nvSpPr>
          <p:cNvPr id="3" name="Slide Number Placeholder 2"/>
          <p:cNvSpPr>
            <a:spLocks noGrp="1"/>
          </p:cNvSpPr>
          <p:nvPr>
            <p:ph type="sldNum" sz="quarter" idx="4294967295"/>
          </p:nvPr>
        </p:nvSpPr>
        <p:spPr>
          <a:xfrm>
            <a:off x="11642725" y="6281738"/>
            <a:ext cx="549275" cy="366712"/>
          </a:xfrm>
        </p:spPr>
        <p:txBody>
          <a:bodyPr/>
          <a:lstStyle/>
          <a:p>
            <a:pPr defTabSz="685800">
              <a:defRPr/>
            </a:pPr>
            <a:fld id="{F8C12AA3-6E81-C746-8BB2-6661939CBDDC}" type="slidenum">
              <a:rPr lang="en-US" smtClean="0">
                <a:solidFill>
                  <a:srgbClr val="C7C8CA"/>
                </a:solidFill>
              </a:rPr>
              <a:pPr defTabSz="685800">
                <a:defRPr/>
              </a:pPr>
              <a:t>9</a:t>
            </a:fld>
            <a:endParaRPr lang="en-US" dirty="0">
              <a:solidFill>
                <a:srgbClr val="C7C8CA"/>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63766" y="2162049"/>
            <a:ext cx="3136816" cy="2352612"/>
          </a:xfrm>
          <a:prstGeom prst="rect">
            <a:avLst/>
          </a:prstGeom>
          <a:ln w="76200">
            <a:solidFill>
              <a:srgbClr val="00AE58"/>
            </a:solidFill>
          </a:ln>
        </p:spPr>
      </p:pic>
      <p:sp>
        <p:nvSpPr>
          <p:cNvPr id="7" name="TextBox 6"/>
          <p:cNvSpPr txBox="1"/>
          <p:nvPr/>
        </p:nvSpPr>
        <p:spPr>
          <a:xfrm>
            <a:off x="491098" y="4605837"/>
            <a:ext cx="3282151" cy="461665"/>
          </a:xfrm>
          <a:prstGeom prst="rect">
            <a:avLst/>
          </a:prstGeom>
          <a:noFill/>
        </p:spPr>
        <p:txBody>
          <a:bodyPr wrap="square" rtlCol="0">
            <a:spAutoFit/>
          </a:bodyPr>
          <a:lstStyle/>
          <a:p>
            <a:pPr algn="ctr"/>
            <a:r>
              <a:rPr lang="en-US" sz="1200" i="1" dirty="0" smtClean="0">
                <a:latin typeface="Trefoil Sans Light" panose="00000400000000000000" pitchFamily="50" charset="0"/>
              </a:rPr>
              <a:t>Girls in SU516 build marshmallow towers at a recruitment event, August 2018</a:t>
            </a:r>
            <a:endParaRPr lang="en-US" sz="1200" i="1" dirty="0">
              <a:latin typeface="Trefoil Sans Light" panose="00000400000000000000" pitchFamily="50" charset="0"/>
            </a:endParaRPr>
          </a:p>
        </p:txBody>
      </p:sp>
      <p:pic>
        <p:nvPicPr>
          <p:cNvPr id="10" name="Picture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333310" y="15988"/>
            <a:ext cx="1584052" cy="1584052"/>
          </a:xfrm>
          <a:prstGeom prst="rect">
            <a:avLst/>
          </a:prstGeom>
        </p:spPr>
      </p:pic>
    </p:spTree>
    <p:extLst>
      <p:ext uri="{BB962C8B-B14F-4D97-AF65-F5344CB8AC3E}">
        <p14:creationId xmlns:p14="http://schemas.microsoft.com/office/powerpoint/2010/main" val="2063690184"/>
      </p:ext>
    </p:extLst>
  </p:cSld>
  <p:clrMapOvr>
    <a:masterClrMapping/>
  </p:clrMapOvr>
  <p:timing>
    <p:tnLst>
      <p:par>
        <p:cTn id="1" dur="indefinite" restart="never" nodeType="tmRoot"/>
      </p:par>
    </p:tnLst>
  </p:timing>
</p:sld>
</file>

<file path=ppt/theme/theme1.xml><?xml version="1.0" encoding="utf-8"?>
<a:theme xmlns:a="http://schemas.openxmlformats.org/drawingml/2006/main" name="3_Presentation1_pink header_v1">
  <a:themeElements>
    <a:clrScheme name="Girl Scouts Colors">
      <a:dk1>
        <a:sysClr val="windowText" lastClr="000000"/>
      </a:dk1>
      <a:lt1>
        <a:sysClr val="window" lastClr="FFFFFF"/>
      </a:lt1>
      <a:dk2>
        <a:srgbClr val="00AE58"/>
      </a:dk2>
      <a:lt2>
        <a:srgbClr val="C7C8CA"/>
      </a:lt2>
      <a:accent1>
        <a:srgbClr val="00ABE6"/>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2_Presentation1_pink header_v1">
  <a:themeElements>
    <a:clrScheme name="Girl Scouts Colors">
      <a:dk1>
        <a:sysClr val="windowText" lastClr="000000"/>
      </a:dk1>
      <a:lt1>
        <a:sysClr val="window" lastClr="FFFFFF"/>
      </a:lt1>
      <a:dk2>
        <a:srgbClr val="00AE58"/>
      </a:dk2>
      <a:lt2>
        <a:srgbClr val="C7C8CA"/>
      </a:lt2>
      <a:accent1>
        <a:srgbClr val="00ABE6"/>
      </a:accent1>
      <a:accent2>
        <a:srgbClr val="EC008B"/>
      </a:accent2>
      <a:accent3>
        <a:srgbClr val="B2D235"/>
      </a:accent3>
      <a:accent4>
        <a:srgbClr val="FAA61A"/>
      </a:accent4>
      <a:accent5>
        <a:srgbClr val="6E298D"/>
      </a:accent5>
      <a:accent6>
        <a:srgbClr val="004E99"/>
      </a:accent6>
      <a:hlink>
        <a:srgbClr val="004E99"/>
      </a:hlink>
      <a:folHlink>
        <a:srgbClr val="6E298D"/>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8712</TotalTime>
  <Words>1072</Words>
  <Application>Microsoft Office PowerPoint</Application>
  <PresentationFormat>Widescreen</PresentationFormat>
  <Paragraphs>223</Paragraphs>
  <Slides>25</Slides>
  <Notes>9</Notes>
  <HiddenSlides>0</HiddenSlides>
  <MMClips>0</MMClips>
  <ScaleCrop>false</ScaleCrop>
  <HeadingPairs>
    <vt:vector size="6" baseType="variant">
      <vt:variant>
        <vt:lpstr>Fonts Used</vt:lpstr>
      </vt:variant>
      <vt:variant>
        <vt:i4>11</vt:i4>
      </vt:variant>
      <vt:variant>
        <vt:lpstr>Theme</vt:lpstr>
      </vt:variant>
      <vt:variant>
        <vt:i4>2</vt:i4>
      </vt:variant>
      <vt:variant>
        <vt:lpstr>Slide Titles</vt:lpstr>
      </vt:variant>
      <vt:variant>
        <vt:i4>25</vt:i4>
      </vt:variant>
    </vt:vector>
  </HeadingPairs>
  <TitlesOfParts>
    <vt:vector size="38" baseType="lpstr">
      <vt:lpstr>Arial</vt:lpstr>
      <vt:lpstr>Calibri</vt:lpstr>
      <vt:lpstr>Courier New</vt:lpstr>
      <vt:lpstr>Lucida Grande</vt:lpstr>
      <vt:lpstr>STIXGeneral-Regular</vt:lpstr>
      <vt:lpstr>Trefoil Sans</vt:lpstr>
      <vt:lpstr>Trefoil Sans Light</vt:lpstr>
      <vt:lpstr>Trefoil Sans Medium</vt:lpstr>
      <vt:lpstr>Trefoil Sans SemiBold</vt:lpstr>
      <vt:lpstr>Trefoil Sans Ultra</vt:lpstr>
      <vt:lpstr>Trefoil Slab SemiBold</vt:lpstr>
      <vt:lpstr>3_Presentation1_pink header_v1</vt:lpstr>
      <vt:lpstr>2_Presentation1_pink header_v1</vt:lpstr>
      <vt:lpstr>Girl Scouts in the Heart of Pennsylvania Annual Meeting  September 15, 2018 </vt:lpstr>
      <vt:lpstr>Girl Scout Promise</vt:lpstr>
      <vt:lpstr>PowerPoint Presentation</vt:lpstr>
      <vt:lpstr>GSHPA Annual Meeting Agenda</vt:lpstr>
      <vt:lpstr>Agenda (cont.)</vt:lpstr>
      <vt:lpstr>Introductions: Board of Directors </vt:lpstr>
      <vt:lpstr>2018 Annual Meeting CEO Report </vt:lpstr>
      <vt:lpstr>PowerPoint Presentation</vt:lpstr>
      <vt:lpstr>Focus on Transparency</vt:lpstr>
      <vt:lpstr>2017 Financial Report </vt:lpstr>
      <vt:lpstr>2017 Financial Report </vt:lpstr>
      <vt:lpstr>2017 Financial Report </vt:lpstr>
      <vt:lpstr>2017 Financial Report  </vt:lpstr>
      <vt:lpstr>2018 Financial Highlights  </vt:lpstr>
      <vt:lpstr>Mission Moment: STEM Expo </vt:lpstr>
      <vt:lpstr>Quorum Report   Melinda C. Ghilardi, Esq. Board Secretary</vt:lpstr>
      <vt:lpstr>Presentation of the Slate and Election   Deborah Vereen Chair, Board Development Committee</vt:lpstr>
      <vt:lpstr>Slate of Nominees:  At-Large Board Members:  Second 3 Year Term</vt:lpstr>
      <vt:lpstr>Slate of Nominees:  At-Large Board Members: First 3 Year Term</vt:lpstr>
      <vt:lpstr>Slate of Nominees:  Officers Chair of the Board of Directors: 2 year term</vt:lpstr>
      <vt:lpstr>Slate of Nominees: Board Development Committee 2 year term </vt:lpstr>
      <vt:lpstr>Slate of Nominees: Board Development Committee 2 year term </vt:lpstr>
      <vt:lpstr>Keynote Speaker   Shawn Fink  </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Suzanne Moore</dc:creator>
  <cp:lastModifiedBy>Amy Mountain</cp:lastModifiedBy>
  <cp:revision>296</cp:revision>
  <cp:lastPrinted>2018-08-02T18:42:29Z</cp:lastPrinted>
  <dcterms:created xsi:type="dcterms:W3CDTF">2017-11-01T14:11:27Z</dcterms:created>
  <dcterms:modified xsi:type="dcterms:W3CDTF">2018-09-12T19:38:22Z</dcterms:modified>
</cp:coreProperties>
</file>